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nt" id="{4A760F55-63D0-441C-9AC0-AA6EC905C8DE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EAEAEA"/>
    <a:srgbClr val="FAB72F"/>
    <a:srgbClr val="59A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llanmörkt format 2 - Dekorfär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llanmörkt format 2 - Dekorfärg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llanmörkt format 2 - Dekorfärg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llanmörkt format 2 - Dekorfär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3593" autoAdjust="0"/>
  </p:normalViewPr>
  <p:slideViewPr>
    <p:cSldViewPr snapToGrid="0">
      <p:cViewPr varScale="1">
        <p:scale>
          <a:sx n="122" d="100"/>
          <a:sy n="122" d="100"/>
        </p:scale>
        <p:origin x="240" y="24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6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F7503-6A66-4B19-BC73-BAB679FA2513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EBF0A-8925-4341-BF23-EAB16CDF7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92141-416E-49B0-82D1-A68B9C506992}" type="datetimeFigureOut">
              <a:rPr lang="sv-SE" smtClean="0"/>
              <a:t>2020-01-07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863A3-F6DA-432C-A68C-0B1EB56ED58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649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A - 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267" y="1548892"/>
            <a:ext cx="4731901" cy="3503832"/>
          </a:xfrm>
          <a:prstGeom prst="rect">
            <a:avLst/>
          </a:prstGeom>
        </p:spPr>
      </p:pic>
      <p:graphicFrame>
        <p:nvGraphicFramePr>
          <p:cNvPr id="6" name="Tabell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00696383"/>
              </p:ext>
            </p:extLst>
          </p:nvPr>
        </p:nvGraphicFramePr>
        <p:xfrm>
          <a:off x="-4848727" y="532892"/>
          <a:ext cx="4355433" cy="2903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300">
                  <a:extLst>
                    <a:ext uri="{9D8B030D-6E8A-4147-A177-3AD203B41FA5}">
                      <a16:colId xmlns:a16="http://schemas.microsoft.com/office/drawing/2014/main" val="2088073850"/>
                    </a:ext>
                  </a:extLst>
                </a:gridCol>
                <a:gridCol w="2344907">
                  <a:extLst>
                    <a:ext uri="{9D8B030D-6E8A-4147-A177-3AD203B41FA5}">
                      <a16:colId xmlns:a16="http://schemas.microsoft.com/office/drawing/2014/main" val="2245143563"/>
                    </a:ext>
                  </a:extLst>
                </a:gridCol>
                <a:gridCol w="678840">
                  <a:extLst>
                    <a:ext uri="{9D8B030D-6E8A-4147-A177-3AD203B41FA5}">
                      <a16:colId xmlns:a16="http://schemas.microsoft.com/office/drawing/2014/main" val="1465456875"/>
                    </a:ext>
                  </a:extLst>
                </a:gridCol>
                <a:gridCol w="575386">
                  <a:extLst>
                    <a:ext uri="{9D8B030D-6E8A-4147-A177-3AD203B41FA5}">
                      <a16:colId xmlns:a16="http://schemas.microsoft.com/office/drawing/2014/main" val="3570654687"/>
                    </a:ext>
                  </a:extLst>
                </a:gridCol>
              </a:tblGrid>
              <a:tr h="129680">
                <a:tc>
                  <a:txBody>
                    <a:bodyPr/>
                    <a:lstStyle/>
                    <a:p>
                      <a:r>
                        <a:rPr lang="sv-SE" sz="105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b="1" dirty="0"/>
                        <a:t>Revision </a:t>
                      </a:r>
                      <a:r>
                        <a:rPr lang="sv-SE" sz="1050" b="1" dirty="0" err="1"/>
                        <a:t>comment</a:t>
                      </a:r>
                      <a:endParaRPr lang="sv-SE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b="1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b="1" dirty="0"/>
                        <a:t>Initials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23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dirty="0"/>
                        <a:t>V0.99f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err="1"/>
                        <a:t>Updated</a:t>
                      </a:r>
                      <a:r>
                        <a:rPr lang="sv-SE" sz="1050" baseline="0" dirty="0"/>
                        <a:t> </a:t>
                      </a:r>
                      <a:r>
                        <a:rPr lang="sv-SE" sz="1050" baseline="0" dirty="0" err="1"/>
                        <a:t>Belgian</a:t>
                      </a:r>
                      <a:r>
                        <a:rPr lang="sv-SE" sz="1050" baseline="0" dirty="0"/>
                        <a:t> Ma</a:t>
                      </a:r>
                      <a:r>
                        <a:rPr lang="sv-SE" sz="1000" baseline="0" dirty="0"/>
                        <a:t>il </a:t>
                      </a:r>
                      <a:r>
                        <a:rPr lang="sv-SE" sz="1000" baseline="0" dirty="0" err="1"/>
                        <a:t>address</a:t>
                      </a:r>
                      <a:r>
                        <a:rPr lang="sv-SE" sz="1000" baseline="0" dirty="0"/>
                        <a:t> to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Philipssite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 Bus 21</a:t>
                      </a:r>
                    </a:p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</a:t>
                      </a: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xxx 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25 61</a:t>
                      </a:r>
                    </a:p>
                    <a:p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/>
                        <a:t>170425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/>
                        <a:t>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5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err="1"/>
                        <a:t>Changed</a:t>
                      </a:r>
                      <a:r>
                        <a:rPr lang="sv-SE" sz="1050" dirty="0"/>
                        <a:t> logo-image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/>
                        <a:t>170903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/>
                        <a:t>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39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dirty="0"/>
                        <a:t>1.01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err="1"/>
                        <a:t>Added</a:t>
                      </a:r>
                      <a:r>
                        <a:rPr lang="sv-SE" sz="1050" dirty="0"/>
                        <a:t> a Start B- FL Orange-template page.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/>
                        <a:t>171128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/>
                        <a:t>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41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dirty="0"/>
                        <a:t>1.02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err="1"/>
                        <a:t>Changed</a:t>
                      </a:r>
                      <a:r>
                        <a:rPr lang="sv-SE" sz="1050" dirty="0"/>
                        <a:t> Stockholm </a:t>
                      </a:r>
                      <a:r>
                        <a:rPr lang="sv-SE" sz="1050" dirty="0" err="1"/>
                        <a:t>Visiting</a:t>
                      </a:r>
                      <a:r>
                        <a:rPr lang="sv-SE" sz="1050" dirty="0"/>
                        <a:t> </a:t>
                      </a:r>
                      <a:r>
                        <a:rPr lang="sv-SE" sz="1050" dirty="0" err="1"/>
                        <a:t>Address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/>
                        <a:t>180924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/>
                        <a:t>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17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dirty="0"/>
                        <a:t>1.03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err="1"/>
                        <a:t>Changed</a:t>
                      </a:r>
                      <a:r>
                        <a:rPr lang="sv-SE" sz="1050" dirty="0"/>
                        <a:t> Copenhagen </a:t>
                      </a:r>
                      <a:r>
                        <a:rPr lang="sv-SE" sz="1050" dirty="0" err="1"/>
                        <a:t>address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/>
                        <a:t>181005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/>
                        <a:t>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04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1.04 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Added FL intro-slides, fixed separator bullet point-bug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181212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AT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086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18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04884" y="397570"/>
            <a:ext cx="4845833" cy="102476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7" name="Platshållare för bild 6"/>
          <p:cNvSpPr>
            <a:spLocks noGrp="1"/>
          </p:cNvSpPr>
          <p:nvPr>
            <p:ph type="pic" sz="quarter" idx="13" hasCustomPrompt="1"/>
          </p:nvPr>
        </p:nvSpPr>
        <p:spPr>
          <a:xfrm>
            <a:off x="6103621" y="115888"/>
            <a:ext cx="5969318" cy="61118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4"/>
          </p:nvPr>
        </p:nvSpPr>
        <p:spPr>
          <a:xfrm>
            <a:off x="1104900" y="1557338"/>
            <a:ext cx="4846096" cy="46704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dirty="0"/>
              <a:t>Sidfot om man väljer att infoga en sådan i sin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9760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A white text adv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452880" y="5222240"/>
            <a:ext cx="18360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>
                <a:solidFill>
                  <a:schemeClr val="bg1"/>
                </a:solidFill>
              </a:rPr>
              <a:t>STOCKHOLM</a:t>
            </a:r>
          </a:p>
          <a:p>
            <a:r>
              <a:rPr lang="sv-SE" sz="1050" dirty="0">
                <a:solidFill>
                  <a:schemeClr val="bg1"/>
                </a:solidFill>
              </a:rPr>
              <a:t>Lilla Nygatan 1</a:t>
            </a:r>
          </a:p>
          <a:p>
            <a:r>
              <a:rPr lang="sv-SE" sz="1050" dirty="0">
                <a:solidFill>
                  <a:schemeClr val="bg1"/>
                </a:solidFill>
              </a:rPr>
              <a:t>SE-111 27 Stockholm, Sweden</a:t>
            </a:r>
          </a:p>
          <a:p>
            <a:r>
              <a:rPr lang="sv-SE" sz="1050" dirty="0" err="1">
                <a:solidFill>
                  <a:schemeClr val="bg1"/>
                </a:solidFill>
              </a:rPr>
              <a:t>Phone</a:t>
            </a:r>
            <a:r>
              <a:rPr lang="sv-SE" sz="1050" dirty="0">
                <a:solidFill>
                  <a:schemeClr val="bg1"/>
                </a:solidFill>
              </a:rPr>
              <a:t>: +46 8 661 32 30</a:t>
            </a:r>
          </a:p>
          <a:p>
            <a:r>
              <a:rPr lang="sv-SE" sz="1050" dirty="0">
                <a:solidFill>
                  <a:schemeClr val="bg1"/>
                </a:solidFill>
              </a:rPr>
              <a:t>info@ferrologic.se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388363" y="5222240"/>
            <a:ext cx="183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>
                <a:solidFill>
                  <a:schemeClr val="bg1"/>
                </a:solidFill>
              </a:rPr>
              <a:t>GÖTEBORG</a:t>
            </a:r>
          </a:p>
          <a:p>
            <a:r>
              <a:rPr lang="sv-SE" sz="1050" b="0" dirty="0">
                <a:solidFill>
                  <a:schemeClr val="bg1"/>
                </a:solidFill>
              </a:rPr>
              <a:t>Packhusplatsen</a:t>
            </a:r>
            <a:r>
              <a:rPr lang="sv-SE" sz="1050" b="0" baseline="0" dirty="0">
                <a:solidFill>
                  <a:schemeClr val="bg1"/>
                </a:solidFill>
              </a:rPr>
              <a:t> 3</a:t>
            </a:r>
            <a:endParaRPr lang="sv-SE" sz="1050" b="0" dirty="0">
              <a:solidFill>
                <a:schemeClr val="bg1"/>
              </a:solidFill>
            </a:endParaRPr>
          </a:p>
          <a:p>
            <a:r>
              <a:rPr lang="sv-SE" sz="1050" b="0" dirty="0">
                <a:solidFill>
                  <a:schemeClr val="bg1"/>
                </a:solidFill>
              </a:rPr>
              <a:t>SE-411 13 Göteborg, Sweden</a:t>
            </a:r>
          </a:p>
          <a:p>
            <a:r>
              <a:rPr lang="sv-SE" sz="1050" b="0" dirty="0" err="1">
                <a:solidFill>
                  <a:schemeClr val="bg1"/>
                </a:solidFill>
              </a:rPr>
              <a:t>Phone</a:t>
            </a:r>
            <a:r>
              <a:rPr lang="sv-SE" sz="1050" b="0" dirty="0">
                <a:solidFill>
                  <a:schemeClr val="bg1"/>
                </a:solidFill>
              </a:rPr>
              <a:t>: +46 31 13 75 40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263674" y="5222240"/>
            <a:ext cx="18360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>
                <a:solidFill>
                  <a:schemeClr val="bg1"/>
                </a:solidFill>
              </a:rPr>
              <a:t>COPENHAGEN</a:t>
            </a:r>
          </a:p>
          <a:p>
            <a:r>
              <a:rPr lang="sv-SE" sz="1050" b="0" dirty="0">
                <a:solidFill>
                  <a:schemeClr val="bg1"/>
                </a:solidFill>
              </a:rPr>
              <a:t>Stamholmen 10</a:t>
            </a:r>
          </a:p>
          <a:p>
            <a:r>
              <a:rPr lang="sv-SE" sz="1050" b="0" dirty="0">
                <a:solidFill>
                  <a:schemeClr val="bg1"/>
                </a:solidFill>
              </a:rPr>
              <a:t>DK-2650 </a:t>
            </a:r>
            <a:r>
              <a:rPr lang="sv-SE" sz="1050" b="0" dirty="0" err="1">
                <a:solidFill>
                  <a:schemeClr val="bg1"/>
                </a:solidFill>
              </a:rPr>
              <a:t>Hvidovre</a:t>
            </a:r>
            <a:r>
              <a:rPr lang="sv-SE" sz="1050" b="0" dirty="0">
                <a:solidFill>
                  <a:schemeClr val="bg1"/>
                </a:solidFill>
              </a:rPr>
              <a:t>, </a:t>
            </a:r>
            <a:r>
              <a:rPr lang="sv-SE" sz="1050" b="0" dirty="0" err="1">
                <a:solidFill>
                  <a:schemeClr val="bg1"/>
                </a:solidFill>
              </a:rPr>
              <a:t>Denmark</a:t>
            </a:r>
            <a:endParaRPr lang="sv-SE" sz="1050" b="0" dirty="0">
              <a:solidFill>
                <a:schemeClr val="bg1"/>
              </a:solidFill>
            </a:endParaRPr>
          </a:p>
          <a:p>
            <a:r>
              <a:rPr lang="sv-SE" sz="1050" b="0" dirty="0" err="1">
                <a:solidFill>
                  <a:schemeClr val="bg1"/>
                </a:solidFill>
              </a:rPr>
              <a:t>Phone</a:t>
            </a:r>
            <a:r>
              <a:rPr lang="sv-SE" sz="1050" b="0" dirty="0">
                <a:solidFill>
                  <a:schemeClr val="bg1"/>
                </a:solidFill>
              </a:rPr>
              <a:t>: +45 2034 0167</a:t>
            </a:r>
          </a:p>
          <a:p>
            <a:r>
              <a:rPr lang="sv-SE" sz="1050" b="0" dirty="0">
                <a:solidFill>
                  <a:schemeClr val="bg1"/>
                </a:solidFill>
              </a:rPr>
              <a:t>info@ferrologic.dk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114932" y="5222240"/>
            <a:ext cx="1836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>
                <a:solidFill>
                  <a:schemeClr val="bg1"/>
                </a:solidFill>
              </a:rPr>
              <a:t>BELGIUM</a:t>
            </a:r>
          </a:p>
          <a:p>
            <a:r>
              <a:rPr lang="sv-SE" sz="1050" b="0" dirty="0" err="1">
                <a:solidFill>
                  <a:schemeClr val="bg1"/>
                </a:solidFill>
              </a:rPr>
              <a:t>uBizCenter</a:t>
            </a:r>
            <a:r>
              <a:rPr lang="sv-SE" sz="1050" b="0" dirty="0">
                <a:solidFill>
                  <a:schemeClr val="bg1"/>
                </a:solidFill>
              </a:rPr>
              <a:t> </a:t>
            </a:r>
          </a:p>
          <a:p>
            <a:r>
              <a:rPr lang="sv-SE" sz="1050" b="0" dirty="0">
                <a:solidFill>
                  <a:schemeClr val="bg1"/>
                </a:solidFill>
              </a:rPr>
              <a:t>Philipssite 5, Bus 21</a:t>
            </a:r>
          </a:p>
          <a:p>
            <a:r>
              <a:rPr lang="sv-SE" sz="1050" b="0" dirty="0">
                <a:solidFill>
                  <a:schemeClr val="bg1"/>
                </a:solidFill>
              </a:rPr>
              <a:t>BE-3001 Leuven, </a:t>
            </a:r>
            <a:r>
              <a:rPr lang="sv-SE" sz="1050" b="0" dirty="0" err="1">
                <a:solidFill>
                  <a:schemeClr val="bg1"/>
                </a:solidFill>
              </a:rPr>
              <a:t>Belgium</a:t>
            </a:r>
            <a:endParaRPr lang="sv-SE" sz="1050" b="0" dirty="0">
              <a:solidFill>
                <a:schemeClr val="bg1"/>
              </a:solidFill>
            </a:endParaRPr>
          </a:p>
          <a:p>
            <a:r>
              <a:rPr lang="sv-SE" sz="1050" b="0" dirty="0" err="1">
                <a:solidFill>
                  <a:schemeClr val="bg1"/>
                </a:solidFill>
              </a:rPr>
              <a:t>Phone</a:t>
            </a:r>
            <a:r>
              <a:rPr lang="sv-SE" sz="1050" b="0" dirty="0">
                <a:solidFill>
                  <a:schemeClr val="bg1"/>
                </a:solidFill>
              </a:rPr>
              <a:t>: +32 2</a:t>
            </a:r>
            <a:r>
              <a:rPr lang="sv-SE" sz="1050" b="0" baseline="0" dirty="0">
                <a:solidFill>
                  <a:schemeClr val="bg1"/>
                </a:solidFill>
              </a:rPr>
              <a:t> 430 25 61</a:t>
            </a:r>
            <a:endParaRPr lang="sv-SE" sz="1050" b="0" dirty="0">
              <a:solidFill>
                <a:schemeClr val="bg1"/>
              </a:solidFill>
            </a:endParaRPr>
          </a:p>
          <a:p>
            <a:r>
              <a:rPr lang="sv-SE" sz="1050" b="0" dirty="0">
                <a:solidFill>
                  <a:schemeClr val="bg1"/>
                </a:solidFill>
              </a:rPr>
              <a:t>info@ferrologic.be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530417" y="4913697"/>
            <a:ext cx="91541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530417" y="3356482"/>
            <a:ext cx="9154160" cy="1325563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Sidfot om man väljer att infoga en sådan i sin presentation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12" name="Bildobjekt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03" y="6468110"/>
            <a:ext cx="1095979" cy="269181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8975552" y="5222239"/>
            <a:ext cx="18360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Web: </a:t>
            </a:r>
            <a:r>
              <a:rPr lang="en-US" sz="1050" b="0" dirty="0">
                <a:solidFill>
                  <a:schemeClr val="bg1"/>
                </a:solidFill>
              </a:rPr>
              <a:t>ferrologic.com</a:t>
            </a:r>
          </a:p>
          <a:p>
            <a:r>
              <a:rPr lang="en-US" sz="1050" b="1" dirty="0">
                <a:solidFill>
                  <a:schemeClr val="bg1"/>
                </a:solidFill>
              </a:rPr>
              <a:t>Twitter: </a:t>
            </a:r>
            <a:r>
              <a:rPr lang="en-US" sz="1050" b="0" dirty="0">
                <a:solidFill>
                  <a:schemeClr val="bg1"/>
                </a:solidFill>
              </a:rPr>
              <a:t>@</a:t>
            </a:r>
            <a:r>
              <a:rPr lang="en-US" sz="1050" b="0" dirty="0" err="1">
                <a:solidFill>
                  <a:schemeClr val="bg1"/>
                </a:solidFill>
              </a:rPr>
              <a:t>ferrologic</a:t>
            </a:r>
            <a:endParaRPr lang="en-US" sz="1050" b="0" dirty="0">
              <a:solidFill>
                <a:schemeClr val="bg1"/>
              </a:solidFill>
            </a:endParaRPr>
          </a:p>
          <a:p>
            <a:r>
              <a:rPr lang="sv-SE" sz="1050" b="1" dirty="0">
                <a:solidFill>
                  <a:schemeClr val="bg1"/>
                </a:solidFill>
              </a:rPr>
              <a:t>Twitter: </a:t>
            </a:r>
            <a:r>
              <a:rPr lang="en-US" sz="1050" b="0" dirty="0">
                <a:solidFill>
                  <a:schemeClr val="bg1"/>
                </a:solidFill>
              </a:rPr>
              <a:t>@</a:t>
            </a:r>
            <a:r>
              <a:rPr lang="en-US" sz="1050" b="0" dirty="0" err="1">
                <a:solidFill>
                  <a:schemeClr val="bg1"/>
                </a:solidFill>
              </a:rPr>
              <a:t>ferrologicBI</a:t>
            </a:r>
            <a:endParaRPr lang="en-US" sz="1050" b="0" dirty="0">
              <a:solidFill>
                <a:schemeClr val="bg1"/>
              </a:solidFill>
            </a:endParaRPr>
          </a:p>
          <a:p>
            <a:pPr>
              <a:tabLst>
                <a:tab pos="541338" algn="l"/>
              </a:tabLst>
            </a:pPr>
            <a:r>
              <a:rPr lang="en-US" sz="1050" b="1" dirty="0">
                <a:solidFill>
                  <a:schemeClr val="bg1"/>
                </a:solidFill>
              </a:rPr>
              <a:t>LinkedIn: </a:t>
            </a:r>
            <a:r>
              <a:rPr lang="en-US" sz="1050" b="0" dirty="0">
                <a:solidFill>
                  <a:schemeClr val="bg1"/>
                </a:solidFill>
              </a:rPr>
              <a:t>www.linkedin.com/</a:t>
            </a:r>
            <a:br>
              <a:rPr lang="en-US" sz="1050" b="0" dirty="0">
                <a:solidFill>
                  <a:schemeClr val="bg1"/>
                </a:solidFill>
              </a:rPr>
            </a:br>
            <a:r>
              <a:rPr lang="en-US" sz="1050" b="0" dirty="0">
                <a:solidFill>
                  <a:schemeClr val="bg1"/>
                </a:solidFill>
              </a:rPr>
              <a:t>	company/ferrologic</a:t>
            </a:r>
          </a:p>
        </p:txBody>
      </p:sp>
    </p:spTree>
    <p:extLst>
      <p:ext uri="{BB962C8B-B14F-4D97-AF65-F5344CB8AC3E}">
        <p14:creationId xmlns:p14="http://schemas.microsoft.com/office/powerpoint/2010/main" val="4257712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B 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452880" y="5222240"/>
            <a:ext cx="18360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>
                <a:solidFill>
                  <a:schemeClr val="tx1"/>
                </a:solidFill>
              </a:rPr>
              <a:t>STOCKHOLM</a:t>
            </a:r>
          </a:p>
          <a:p>
            <a:r>
              <a:rPr lang="sv-SE" sz="1050" dirty="0">
                <a:solidFill>
                  <a:schemeClr val="tx1"/>
                </a:solidFill>
              </a:rPr>
              <a:t>Lilla </a:t>
            </a:r>
            <a:r>
              <a:rPr lang="sv-SE" sz="1050" dirty="0" err="1">
                <a:solidFill>
                  <a:schemeClr val="tx1"/>
                </a:solidFill>
              </a:rPr>
              <a:t>Nygata</a:t>
            </a:r>
            <a:r>
              <a:rPr lang="sv-SE" sz="1050" dirty="0">
                <a:solidFill>
                  <a:schemeClr val="tx1"/>
                </a:solidFill>
              </a:rPr>
              <a:t> 1</a:t>
            </a:r>
          </a:p>
          <a:p>
            <a:r>
              <a:rPr lang="sv-SE" sz="1050" dirty="0">
                <a:solidFill>
                  <a:schemeClr val="tx1"/>
                </a:solidFill>
              </a:rPr>
              <a:t>SE-111 27 Stockholm, Sweden</a:t>
            </a:r>
          </a:p>
          <a:p>
            <a:r>
              <a:rPr lang="sv-SE" sz="1050" dirty="0" err="1">
                <a:solidFill>
                  <a:schemeClr val="tx1"/>
                </a:solidFill>
              </a:rPr>
              <a:t>Phone</a:t>
            </a:r>
            <a:r>
              <a:rPr lang="sv-SE" sz="1050" dirty="0">
                <a:solidFill>
                  <a:schemeClr val="tx1"/>
                </a:solidFill>
              </a:rPr>
              <a:t>: +46 8 661 32 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050" dirty="0">
                <a:solidFill>
                  <a:schemeClr val="tx1"/>
                </a:solidFill>
              </a:rPr>
              <a:t>info@ferrologic.se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388363" y="5222240"/>
            <a:ext cx="183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>
                <a:solidFill>
                  <a:schemeClr val="tx1"/>
                </a:solidFill>
              </a:rPr>
              <a:t>GÖTEBORG</a:t>
            </a:r>
          </a:p>
          <a:p>
            <a:r>
              <a:rPr lang="sv-SE" sz="1050" b="0" dirty="0">
                <a:solidFill>
                  <a:schemeClr val="tx1"/>
                </a:solidFill>
              </a:rPr>
              <a:t>Norra Hamngatan 18</a:t>
            </a:r>
          </a:p>
          <a:p>
            <a:r>
              <a:rPr lang="sv-SE" sz="1050" b="0" dirty="0">
                <a:solidFill>
                  <a:schemeClr val="tx1"/>
                </a:solidFill>
              </a:rPr>
              <a:t>SE-411 06 Göteborg, Sweden</a:t>
            </a:r>
          </a:p>
          <a:p>
            <a:r>
              <a:rPr lang="sv-SE" sz="1050" b="0" dirty="0" err="1">
                <a:solidFill>
                  <a:schemeClr val="tx1"/>
                </a:solidFill>
              </a:rPr>
              <a:t>Phone</a:t>
            </a:r>
            <a:r>
              <a:rPr lang="sv-SE" sz="1050" b="0" dirty="0">
                <a:solidFill>
                  <a:schemeClr val="tx1"/>
                </a:solidFill>
              </a:rPr>
              <a:t>: +46 31 13 75 40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263674" y="5222240"/>
            <a:ext cx="18360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>
                <a:solidFill>
                  <a:schemeClr val="tx1"/>
                </a:solidFill>
              </a:rPr>
              <a:t>COPENHAGEN</a:t>
            </a:r>
          </a:p>
          <a:p>
            <a:r>
              <a:rPr lang="sv-SE" sz="1050" b="0" dirty="0">
                <a:solidFill>
                  <a:schemeClr val="tx1"/>
                </a:solidFill>
              </a:rPr>
              <a:t>Stamholmen 110</a:t>
            </a:r>
          </a:p>
          <a:p>
            <a:r>
              <a:rPr lang="sv-SE" sz="1050" b="0" dirty="0">
                <a:solidFill>
                  <a:schemeClr val="tx1"/>
                </a:solidFill>
              </a:rPr>
              <a:t>2650 </a:t>
            </a:r>
            <a:r>
              <a:rPr lang="sv-SE" sz="1050" b="0" dirty="0" err="1">
                <a:solidFill>
                  <a:schemeClr val="tx1"/>
                </a:solidFill>
              </a:rPr>
              <a:t>Hvidovre</a:t>
            </a:r>
            <a:r>
              <a:rPr lang="sv-SE" sz="1050" b="0" dirty="0">
                <a:solidFill>
                  <a:schemeClr val="tx1"/>
                </a:solidFill>
              </a:rPr>
              <a:t>, </a:t>
            </a:r>
            <a:r>
              <a:rPr lang="sv-SE" sz="1050" b="0" dirty="0" err="1">
                <a:solidFill>
                  <a:schemeClr val="tx1"/>
                </a:solidFill>
              </a:rPr>
              <a:t>Denmark</a:t>
            </a:r>
            <a:endParaRPr lang="sv-SE" sz="1050" b="0" dirty="0">
              <a:solidFill>
                <a:schemeClr val="tx1"/>
              </a:solidFill>
            </a:endParaRPr>
          </a:p>
          <a:p>
            <a:r>
              <a:rPr lang="sv-SE" sz="1050" b="0" dirty="0" err="1">
                <a:solidFill>
                  <a:schemeClr val="tx1"/>
                </a:solidFill>
              </a:rPr>
              <a:t>Phone</a:t>
            </a:r>
            <a:r>
              <a:rPr lang="sv-SE" sz="1050" b="0" dirty="0">
                <a:solidFill>
                  <a:schemeClr val="tx1"/>
                </a:solidFill>
              </a:rPr>
              <a:t>: +45 2034 0167</a:t>
            </a:r>
          </a:p>
          <a:p>
            <a:r>
              <a:rPr lang="sv-SE" sz="1050" b="0" dirty="0">
                <a:solidFill>
                  <a:schemeClr val="tx1"/>
                </a:solidFill>
              </a:rPr>
              <a:t>info@ferrologic.dk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114932" y="5222240"/>
            <a:ext cx="1836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>
                <a:solidFill>
                  <a:schemeClr val="tx1"/>
                </a:solidFill>
              </a:rPr>
              <a:t>BELGIUM</a:t>
            </a:r>
          </a:p>
          <a:p>
            <a:r>
              <a:rPr lang="sv-SE" sz="1050" b="0" dirty="0" err="1">
                <a:solidFill>
                  <a:schemeClr val="tx1"/>
                </a:solidFill>
              </a:rPr>
              <a:t>uBizCenter</a:t>
            </a:r>
            <a:r>
              <a:rPr lang="sv-SE" sz="1050" b="0" dirty="0">
                <a:solidFill>
                  <a:schemeClr val="tx1"/>
                </a:solidFill>
              </a:rPr>
              <a:t> </a:t>
            </a:r>
          </a:p>
          <a:p>
            <a:r>
              <a:rPr lang="sv-SE" sz="1050" b="0" dirty="0">
                <a:solidFill>
                  <a:schemeClr val="tx1"/>
                </a:solidFill>
              </a:rPr>
              <a:t>Philipssite 5, Bus 21</a:t>
            </a:r>
          </a:p>
          <a:p>
            <a:r>
              <a:rPr lang="sv-SE" sz="1050" b="0" dirty="0">
                <a:solidFill>
                  <a:schemeClr val="tx1"/>
                </a:solidFill>
              </a:rPr>
              <a:t>BE-3001 Leuven, </a:t>
            </a:r>
            <a:r>
              <a:rPr lang="sv-SE" sz="1050" b="0" dirty="0" err="1">
                <a:solidFill>
                  <a:schemeClr val="tx1"/>
                </a:solidFill>
              </a:rPr>
              <a:t>Belgium</a:t>
            </a:r>
            <a:endParaRPr lang="sv-SE" sz="1050" b="0" dirty="0">
              <a:solidFill>
                <a:schemeClr val="tx1"/>
              </a:solidFill>
            </a:endParaRPr>
          </a:p>
          <a:p>
            <a:r>
              <a:rPr lang="sv-SE" sz="1050" b="0" dirty="0" err="1">
                <a:solidFill>
                  <a:schemeClr val="tx1"/>
                </a:solidFill>
              </a:rPr>
              <a:t>Phone</a:t>
            </a:r>
            <a:r>
              <a:rPr lang="sv-SE" sz="1050" b="0" dirty="0">
                <a:solidFill>
                  <a:schemeClr val="tx1"/>
                </a:solidFill>
              </a:rPr>
              <a:t>: +32 2</a:t>
            </a:r>
            <a:r>
              <a:rPr lang="sv-SE" sz="1050" b="0" baseline="0" dirty="0">
                <a:solidFill>
                  <a:schemeClr val="tx1"/>
                </a:solidFill>
              </a:rPr>
              <a:t> 430 25 61</a:t>
            </a:r>
            <a:endParaRPr lang="sv-SE" sz="1050" b="0" dirty="0">
              <a:solidFill>
                <a:schemeClr val="tx1"/>
              </a:solidFill>
            </a:endParaRPr>
          </a:p>
          <a:p>
            <a:r>
              <a:rPr lang="sv-SE" sz="1050" b="0" dirty="0">
                <a:solidFill>
                  <a:schemeClr val="tx1"/>
                </a:solidFill>
              </a:rPr>
              <a:t>info@ferrologic.be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530417" y="4913697"/>
            <a:ext cx="915416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Sidfot om man väljer att infoga en sådan i sin presentation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12" name="Bildobjekt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56" y="1231362"/>
            <a:ext cx="3737333" cy="2767384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8975552" y="5222239"/>
            <a:ext cx="18360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Web: </a:t>
            </a:r>
            <a:r>
              <a:rPr lang="en-US" sz="1050" b="0" dirty="0">
                <a:solidFill>
                  <a:schemeClr val="tx1"/>
                </a:solidFill>
              </a:rPr>
              <a:t>ferrologic.com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Twitter: </a:t>
            </a:r>
            <a:r>
              <a:rPr lang="en-US" sz="1050" b="0" dirty="0">
                <a:solidFill>
                  <a:schemeClr val="tx1"/>
                </a:solidFill>
              </a:rPr>
              <a:t>@</a:t>
            </a:r>
            <a:r>
              <a:rPr lang="en-US" sz="1050" b="0" dirty="0" err="1">
                <a:solidFill>
                  <a:schemeClr val="tx1"/>
                </a:solidFill>
              </a:rPr>
              <a:t>ferrologic</a:t>
            </a:r>
            <a:endParaRPr lang="en-US" sz="1050" b="0" dirty="0">
              <a:solidFill>
                <a:schemeClr val="tx1"/>
              </a:solidFill>
            </a:endParaRPr>
          </a:p>
          <a:p>
            <a:r>
              <a:rPr lang="sv-SE" sz="1050" b="1" dirty="0">
                <a:solidFill>
                  <a:schemeClr val="tx1"/>
                </a:solidFill>
              </a:rPr>
              <a:t>Twitter: </a:t>
            </a:r>
            <a:r>
              <a:rPr lang="en-US" sz="1050" b="0" dirty="0">
                <a:solidFill>
                  <a:schemeClr val="tx1"/>
                </a:solidFill>
              </a:rPr>
              <a:t>@</a:t>
            </a:r>
            <a:r>
              <a:rPr lang="en-US" sz="1050" b="0" dirty="0" err="1">
                <a:solidFill>
                  <a:schemeClr val="tx1"/>
                </a:solidFill>
              </a:rPr>
              <a:t>ferrologicBI</a:t>
            </a:r>
            <a:endParaRPr lang="en-US" sz="1050" b="0" dirty="0">
              <a:solidFill>
                <a:schemeClr val="tx1"/>
              </a:solidFill>
            </a:endParaRPr>
          </a:p>
          <a:p>
            <a:pPr>
              <a:tabLst>
                <a:tab pos="541338" algn="l"/>
              </a:tabLst>
            </a:pPr>
            <a:r>
              <a:rPr lang="en-US" sz="1050" b="1" dirty="0">
                <a:solidFill>
                  <a:schemeClr val="tx1"/>
                </a:solidFill>
              </a:rPr>
              <a:t>LinkedIn: </a:t>
            </a:r>
            <a:r>
              <a:rPr lang="en-US" sz="1050" b="0" dirty="0">
                <a:solidFill>
                  <a:schemeClr val="tx1"/>
                </a:solidFill>
              </a:rPr>
              <a:t>www.linkedin.com/</a:t>
            </a:r>
            <a:br>
              <a:rPr lang="en-US" sz="1050" b="0" dirty="0">
                <a:solidFill>
                  <a:schemeClr val="tx1"/>
                </a:solidFill>
              </a:rPr>
            </a:br>
            <a:r>
              <a:rPr lang="en-US" sz="1050" b="0" dirty="0">
                <a:solidFill>
                  <a:schemeClr val="tx1"/>
                </a:solidFill>
              </a:rPr>
              <a:t>	company/ferrologic</a:t>
            </a:r>
          </a:p>
        </p:txBody>
      </p:sp>
    </p:spTree>
    <p:extLst>
      <p:ext uri="{BB962C8B-B14F-4D97-AF65-F5344CB8AC3E}">
        <p14:creationId xmlns:p14="http://schemas.microsoft.com/office/powerpoint/2010/main" val="1391646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A - whit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Sidfot om man väljer att infoga en sådan i sin presentation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267" y="1548892"/>
            <a:ext cx="4731901" cy="350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6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C black text adv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9063" y="115888"/>
            <a:ext cx="7765097" cy="6111875"/>
          </a:xfrm>
          <a:prstGeom prst="rect">
            <a:avLst/>
          </a:prstGeom>
          <a:solidFill>
            <a:schemeClr val="bg1">
              <a:alpha val="5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07440" y="397570"/>
            <a:ext cx="6776720" cy="1024766"/>
          </a:xfrm>
          <a:noFill/>
        </p:spPr>
        <p:txBody>
          <a:bodyPr/>
          <a:lstStyle/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107440" y="1557271"/>
            <a:ext cx="6776720" cy="44434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036560" y="1557271"/>
            <a:ext cx="3088640" cy="44434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Sidfot om man väljer att infoga en sådan i sin presentation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9" name="Bildobjekt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03" y="6468109"/>
            <a:ext cx="1095979" cy="26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99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C white text adv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9063" y="115888"/>
            <a:ext cx="7765097" cy="6111875"/>
          </a:xfrm>
          <a:prstGeom prst="rect">
            <a:avLst/>
          </a:prstGeom>
          <a:solidFill>
            <a:schemeClr val="tx1">
              <a:alpha val="5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07440" y="397570"/>
            <a:ext cx="6776720" cy="1024766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107440" y="1557271"/>
            <a:ext cx="6776720" cy="4443479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036560" y="1557271"/>
            <a:ext cx="3088640" cy="4443479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Sidfot om man väljer att infoga en sådan i sin presentation</a:t>
            </a:r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03" y="6468110"/>
            <a:ext cx="1095979" cy="26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93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D black text adv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310063" y="115888"/>
            <a:ext cx="7765097" cy="6111875"/>
          </a:xfrm>
          <a:prstGeom prst="rect">
            <a:avLst/>
          </a:prstGeom>
          <a:solidFill>
            <a:schemeClr val="bg1">
              <a:alpha val="5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0" y="397570"/>
            <a:ext cx="6550660" cy="1024766"/>
          </a:xfrm>
          <a:noFill/>
        </p:spPr>
        <p:txBody>
          <a:bodyPr/>
          <a:lstStyle/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0" y="1557271"/>
            <a:ext cx="6550660" cy="44434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121410" y="1557271"/>
            <a:ext cx="3088640" cy="44434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Sidfot om man väljer att infoga en sådan i sin presentation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9" name="Bildobjekt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03" y="6468109"/>
            <a:ext cx="1095979" cy="26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76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D white text adv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310063" y="115888"/>
            <a:ext cx="7765097" cy="6111875"/>
          </a:xfrm>
          <a:prstGeom prst="rect">
            <a:avLst/>
          </a:prstGeom>
          <a:solidFill>
            <a:schemeClr val="tx1">
              <a:alpha val="5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0" y="397570"/>
            <a:ext cx="6550660" cy="1024766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0" y="1557271"/>
            <a:ext cx="6550660" cy="4443479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121410" y="1557271"/>
            <a:ext cx="3088640" cy="4443479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Sidfot om man väljer att infoga en sådan i sin presentation</a:t>
            </a:r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03" y="6468110"/>
            <a:ext cx="1095979" cy="26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78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E adv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19062" y="115888"/>
            <a:ext cx="11953875" cy="6112800"/>
          </a:xfrm>
          <a:prstGeom prst="rect">
            <a:avLst/>
          </a:prstGeom>
          <a:solidFill>
            <a:schemeClr val="bg1">
              <a:alpha val="5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04900" y="397570"/>
            <a:ext cx="10021888" cy="102476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104900" y="1557272"/>
            <a:ext cx="4891087" cy="599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104900" y="2293271"/>
            <a:ext cx="4891087" cy="37074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0612" y="1557272"/>
            <a:ext cx="4956176" cy="5995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0612" y="2293271"/>
            <a:ext cx="4956176" cy="37074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Sidfot om man väljer att infoga en sådan i sin presentation</a:t>
            </a:r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11" name="Bildobjekt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03" y="6468109"/>
            <a:ext cx="1095979" cy="26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79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 -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277400" y="397570"/>
            <a:ext cx="4845833" cy="102476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7" name="Platshållare för bild 6"/>
          <p:cNvSpPr>
            <a:spLocks noGrp="1"/>
          </p:cNvSpPr>
          <p:nvPr>
            <p:ph type="pic" sz="quarter" idx="13" hasCustomPrompt="1"/>
          </p:nvPr>
        </p:nvSpPr>
        <p:spPr>
          <a:xfrm>
            <a:off x="127585" y="115888"/>
            <a:ext cx="5969318" cy="61118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4"/>
          </p:nvPr>
        </p:nvSpPr>
        <p:spPr>
          <a:xfrm>
            <a:off x="6277416" y="1557338"/>
            <a:ext cx="4846096" cy="46704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dirty="0"/>
              <a:t>Sidfot om man väljer att infoga en sådan i sin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7808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B - FL-Oran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7DC2A650-559A-4134-AABB-5C7392F02393}"/>
              </a:ext>
            </a:extLst>
          </p:cNvPr>
          <p:cNvSpPr/>
          <p:nvPr userDrawn="1"/>
        </p:nvSpPr>
        <p:spPr>
          <a:xfrm>
            <a:off x="206477" y="314632"/>
            <a:ext cx="5889523" cy="5913064"/>
          </a:xfrm>
          <a:prstGeom prst="rect">
            <a:avLst/>
          </a:prstGeom>
          <a:solidFill>
            <a:schemeClr val="tx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Frihandsfigur 13"/>
          <p:cNvSpPr/>
          <p:nvPr userDrawn="1"/>
        </p:nvSpPr>
        <p:spPr>
          <a:xfrm>
            <a:off x="0" y="0"/>
            <a:ext cx="12193200" cy="6858000"/>
          </a:xfrm>
          <a:custGeom>
            <a:avLst/>
            <a:gdLst>
              <a:gd name="connsiteX0" fmla="*/ 3539735 w 12193200"/>
              <a:gd name="connsiteY0" fmla="*/ 4459429 h 6858000"/>
              <a:gd name="connsiteX1" fmla="*/ 2766236 w 12193200"/>
              <a:gd name="connsiteY1" fmla="*/ 5184699 h 6858000"/>
              <a:gd name="connsiteX2" fmla="*/ 3555128 w 12193200"/>
              <a:gd name="connsiteY2" fmla="*/ 6028929 h 6858000"/>
              <a:gd name="connsiteX3" fmla="*/ 3913016 w 12193200"/>
              <a:gd name="connsiteY3" fmla="*/ 5691237 h 6858000"/>
              <a:gd name="connsiteX4" fmla="*/ 3936105 w 12193200"/>
              <a:gd name="connsiteY4" fmla="*/ 4877706 h 6858000"/>
              <a:gd name="connsiteX5" fmla="*/ 3524441 w 12193200"/>
              <a:gd name="connsiteY5" fmla="*/ 2580877 h 6858000"/>
              <a:gd name="connsiteX6" fmla="*/ 1826959 w 12193200"/>
              <a:gd name="connsiteY6" fmla="*/ 4175730 h 6858000"/>
              <a:gd name="connsiteX7" fmla="*/ 2616038 w 12193200"/>
              <a:gd name="connsiteY7" fmla="*/ 5022995 h 6858000"/>
              <a:gd name="connsiteX8" fmla="*/ 3897809 w 12193200"/>
              <a:gd name="connsiteY8" fmla="*/ 3815354 h 6858000"/>
              <a:gd name="connsiteX9" fmla="*/ 3920904 w 12193200"/>
              <a:gd name="connsiteY9" fmla="*/ 3002593 h 6858000"/>
              <a:gd name="connsiteX10" fmla="*/ 3544092 w 12193200"/>
              <a:gd name="connsiteY10" fmla="*/ 647786 h 6858000"/>
              <a:gd name="connsiteX11" fmla="*/ 1284475 w 12193200"/>
              <a:gd name="connsiteY11" fmla="*/ 2776670 h 6858000"/>
              <a:gd name="connsiteX12" fmla="*/ 1142046 w 12193200"/>
              <a:gd name="connsiteY12" fmla="*/ 3394238 h 6858000"/>
              <a:gd name="connsiteX13" fmla="*/ 1234432 w 12193200"/>
              <a:gd name="connsiteY13" fmla="*/ 3555343 h 6858000"/>
              <a:gd name="connsiteX14" fmla="*/ 1657869 w 12193200"/>
              <a:gd name="connsiteY14" fmla="*/ 4007971 h 6858000"/>
              <a:gd name="connsiteX15" fmla="*/ 3917486 w 12193200"/>
              <a:gd name="connsiteY15" fmla="*/ 1879087 h 6858000"/>
              <a:gd name="connsiteX16" fmla="*/ 3940583 w 12193200"/>
              <a:gd name="connsiteY16" fmla="*/ 1065892 h 6858000"/>
              <a:gd name="connsiteX17" fmla="*/ 3544092 w 12193200"/>
              <a:gd name="connsiteY17" fmla="*/ 647786 h 6858000"/>
              <a:gd name="connsiteX18" fmla="*/ 0 w 12193200"/>
              <a:gd name="connsiteY18" fmla="*/ 0 h 6858000"/>
              <a:gd name="connsiteX19" fmla="*/ 12193200 w 12193200"/>
              <a:gd name="connsiteY19" fmla="*/ 0 h 6858000"/>
              <a:gd name="connsiteX20" fmla="*/ 12193200 w 12193200"/>
              <a:gd name="connsiteY20" fmla="*/ 6858000 h 6858000"/>
              <a:gd name="connsiteX21" fmla="*/ 0 w 12193200"/>
              <a:gd name="connsiteY2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3200" h="6858000">
                <a:moveTo>
                  <a:pt x="3539735" y="4459429"/>
                </a:moveTo>
                <a:cubicBezTo>
                  <a:pt x="2766236" y="5184699"/>
                  <a:pt x="2766236" y="5184699"/>
                  <a:pt x="2766236" y="5184699"/>
                </a:cubicBezTo>
                <a:cubicBezTo>
                  <a:pt x="3555128" y="6028929"/>
                  <a:pt x="3555128" y="6028929"/>
                  <a:pt x="3555128" y="6028929"/>
                </a:cubicBezTo>
                <a:cubicBezTo>
                  <a:pt x="3913016" y="5691237"/>
                  <a:pt x="3913016" y="5691237"/>
                  <a:pt x="3913016" y="5691237"/>
                </a:cubicBezTo>
                <a:cubicBezTo>
                  <a:pt x="4143912" y="5476343"/>
                  <a:pt x="4155456" y="5107951"/>
                  <a:pt x="3936105" y="4877706"/>
                </a:cubicBezTo>
                <a:close/>
                <a:moveTo>
                  <a:pt x="3524441" y="2580877"/>
                </a:moveTo>
                <a:cubicBezTo>
                  <a:pt x="1826959" y="4175730"/>
                  <a:pt x="1826959" y="4175730"/>
                  <a:pt x="1826959" y="4175730"/>
                </a:cubicBezTo>
                <a:cubicBezTo>
                  <a:pt x="2616038" y="5022995"/>
                  <a:pt x="2616038" y="5022995"/>
                  <a:pt x="2616038" y="5022995"/>
                </a:cubicBezTo>
                <a:cubicBezTo>
                  <a:pt x="3897809" y="3815354"/>
                  <a:pt x="3897809" y="3815354"/>
                  <a:pt x="3897809" y="3815354"/>
                </a:cubicBezTo>
                <a:cubicBezTo>
                  <a:pt x="4128759" y="3596829"/>
                  <a:pt x="4140306" y="3232620"/>
                  <a:pt x="3920904" y="3002593"/>
                </a:cubicBezTo>
                <a:close/>
                <a:moveTo>
                  <a:pt x="3544092" y="647786"/>
                </a:moveTo>
                <a:cubicBezTo>
                  <a:pt x="1284475" y="2776670"/>
                  <a:pt x="1284475" y="2776670"/>
                  <a:pt x="1284475" y="2776670"/>
                </a:cubicBezTo>
                <a:cubicBezTo>
                  <a:pt x="1122799" y="2930104"/>
                  <a:pt x="1057359" y="3171761"/>
                  <a:pt x="1142046" y="3394238"/>
                </a:cubicBezTo>
                <a:cubicBezTo>
                  <a:pt x="1161293" y="3451776"/>
                  <a:pt x="1195938" y="3509313"/>
                  <a:pt x="1234432" y="3555343"/>
                </a:cubicBezTo>
                <a:cubicBezTo>
                  <a:pt x="1657869" y="4007971"/>
                  <a:pt x="1657869" y="4007971"/>
                  <a:pt x="1657869" y="4007971"/>
                </a:cubicBezTo>
                <a:lnTo>
                  <a:pt x="3917486" y="1879087"/>
                </a:lnTo>
                <a:cubicBezTo>
                  <a:pt x="4148452" y="1660445"/>
                  <a:pt x="4160000" y="1296041"/>
                  <a:pt x="3940583" y="1065892"/>
                </a:cubicBezTo>
                <a:cubicBezTo>
                  <a:pt x="3544092" y="647786"/>
                  <a:pt x="3544092" y="647786"/>
                  <a:pt x="3544092" y="647786"/>
                </a:cubicBezTo>
                <a:close/>
                <a:moveTo>
                  <a:pt x="0" y="0"/>
                </a:moveTo>
                <a:lnTo>
                  <a:pt x="12193200" y="0"/>
                </a:lnTo>
                <a:lnTo>
                  <a:pt x="12193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89120" y="3399821"/>
            <a:ext cx="7162800" cy="1329595"/>
          </a:xfrm>
        </p:spPr>
        <p:txBody>
          <a:bodyPr anchor="b" anchorCtr="0">
            <a:spAutoFit/>
          </a:bodyPr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389120" y="4845685"/>
            <a:ext cx="7162800" cy="30383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/>
            </a:lvl1pPr>
            <a:lvl2pPr marL="0" indent="0">
              <a:buFontTx/>
              <a:buNone/>
              <a:defRPr/>
            </a:lvl2pPr>
            <a:lvl3pPr marL="504000" indent="0">
              <a:buFontTx/>
              <a:buNone/>
              <a:defRPr/>
            </a:lvl3pPr>
            <a:lvl4pPr marL="756000" indent="0">
              <a:buFontTx/>
              <a:buNone/>
              <a:defRPr/>
            </a:lvl4pPr>
            <a:lvl5pPr marL="10080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sv-SE"/>
              <a:t>Sidfot om man väljer att infoga en sådan i sin presentation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389120" y="5172894"/>
            <a:ext cx="7162800" cy="61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/>
            </a:lvl1pPr>
            <a:lvl2pPr marL="0" indent="0">
              <a:buFontTx/>
              <a:buNone/>
              <a:defRPr/>
            </a:lvl2pPr>
            <a:lvl3pPr marL="504000" indent="0">
              <a:buFontTx/>
              <a:buNone/>
              <a:defRPr/>
            </a:lvl3pPr>
            <a:lvl4pPr marL="756000" indent="0">
              <a:buFontTx/>
              <a:buNone/>
              <a:defRPr/>
            </a:lvl4pPr>
            <a:lvl5pPr marL="10080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3"/>
          <p:cNvCxnSpPr/>
          <p:nvPr userDrawn="1"/>
        </p:nvCxnSpPr>
        <p:spPr>
          <a:xfrm>
            <a:off x="119063" y="6349617"/>
            <a:ext cx="119556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dobjekt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03" y="6468109"/>
            <a:ext cx="1095979" cy="26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532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07440" y="1557271"/>
            <a:ext cx="10017760" cy="46704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Sidfot om man väljer att infoga en sådan i sin presentation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90922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Sidfot om man väljer att infoga en sådan i sin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7" name="Platshållare för text 6"/>
          <p:cNvSpPr>
            <a:spLocks noGrp="1"/>
          </p:cNvSpPr>
          <p:nvPr>
            <p:ph type="body" sz="quarter" idx="13"/>
          </p:nvPr>
        </p:nvSpPr>
        <p:spPr>
          <a:xfrm>
            <a:off x="1107440" y="1557270"/>
            <a:ext cx="10018713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2784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/>
          <p:cNvSpPr>
            <a:spLocks noGrp="1"/>
          </p:cNvSpPr>
          <p:nvPr>
            <p:ph type="pic" sz="quarter" idx="13" hasCustomPrompt="1"/>
          </p:nvPr>
        </p:nvSpPr>
        <p:spPr>
          <a:xfrm>
            <a:off x="119062" y="115888"/>
            <a:ext cx="11953875" cy="62483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Sidfot om man väljer att infoga en sådan i sin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8" name="Bildobjekt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03" y="6468109"/>
            <a:ext cx="1095979" cy="26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228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Sidfot om man väljer att infoga en sådan i sin presentation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3007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C/Sep. white text adv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/>
          <p:cNvSpPr/>
          <p:nvPr userDrawn="1"/>
        </p:nvSpPr>
        <p:spPr>
          <a:xfrm>
            <a:off x="1315451" y="723896"/>
            <a:ext cx="9626250" cy="489084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530417" y="1557338"/>
            <a:ext cx="9154160" cy="2707616"/>
          </a:xfrm>
        </p:spPr>
        <p:txBody>
          <a:bodyPr anchor="b" anchorCtr="0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Sidfot om man väljer att infoga en sådan i sin presentation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549667" y="4300257"/>
            <a:ext cx="9134909" cy="30383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504000" indent="0">
              <a:buFontTx/>
              <a:buNone/>
              <a:defRPr/>
            </a:lvl3pPr>
            <a:lvl4pPr marL="756000" indent="0">
              <a:buFontTx/>
              <a:buNone/>
              <a:defRPr/>
            </a:lvl4pPr>
            <a:lvl5pPr marL="10080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549667" y="4627466"/>
            <a:ext cx="9134909" cy="61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504000" indent="0">
              <a:buFontTx/>
              <a:buNone/>
              <a:defRPr/>
            </a:lvl3pPr>
            <a:lvl4pPr marL="756000" indent="0">
              <a:buFontTx/>
              <a:buNone/>
              <a:defRPr/>
            </a:lvl4pPr>
            <a:lvl5pPr marL="10080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03" y="6468110"/>
            <a:ext cx="1095979" cy="26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737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C/Sep. black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530417" y="1557338"/>
            <a:ext cx="9154160" cy="2707616"/>
          </a:xfrm>
        </p:spPr>
        <p:txBody>
          <a:bodyPr anchor="b" anchorCtr="0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Sidfot om man väljer att infoga en sådan i sin presentation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12" name="Bildobjekt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03" y="6468109"/>
            <a:ext cx="1095979" cy="269798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549667" y="4300257"/>
            <a:ext cx="9134909" cy="30383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/>
            </a:lvl1pPr>
            <a:lvl2pPr marL="0" indent="0">
              <a:buFontTx/>
              <a:buNone/>
              <a:defRPr/>
            </a:lvl2pPr>
            <a:lvl3pPr marL="504000" indent="0">
              <a:buFontTx/>
              <a:buNone/>
              <a:defRPr/>
            </a:lvl3pPr>
            <a:lvl4pPr marL="756000" indent="0">
              <a:buFontTx/>
              <a:buNone/>
              <a:defRPr/>
            </a:lvl4pPr>
            <a:lvl5pPr marL="10080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549667" y="4627466"/>
            <a:ext cx="9134909" cy="61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/>
            </a:lvl1pPr>
            <a:lvl2pPr marL="0" indent="0">
              <a:buFontTx/>
              <a:buNone/>
              <a:defRPr/>
            </a:lvl2pPr>
            <a:lvl3pPr marL="504000" indent="0">
              <a:buFontTx/>
              <a:buNone/>
              <a:defRPr/>
            </a:lvl3pPr>
            <a:lvl4pPr marL="756000" indent="0">
              <a:buFontTx/>
              <a:buNone/>
              <a:defRPr/>
            </a:lvl4pPr>
            <a:lvl5pPr marL="10080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7026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C/Sep. black text adv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/>
          <p:cNvSpPr/>
          <p:nvPr userDrawn="1"/>
        </p:nvSpPr>
        <p:spPr>
          <a:xfrm>
            <a:off x="1315452" y="723896"/>
            <a:ext cx="9626251" cy="489084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530417" y="1557338"/>
            <a:ext cx="9154160" cy="2707616"/>
          </a:xfrm>
        </p:spPr>
        <p:txBody>
          <a:bodyPr anchor="b" anchorCtr="0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Sidfot om man väljer att infoga en sådan i sin presentation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12" name="Bildobjekt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03" y="6468109"/>
            <a:ext cx="1095979" cy="269798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549667" y="4300257"/>
            <a:ext cx="9134909" cy="30383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/>
            </a:lvl1pPr>
            <a:lvl2pPr marL="0" indent="0">
              <a:buFontTx/>
              <a:buNone/>
              <a:defRPr/>
            </a:lvl2pPr>
            <a:lvl3pPr marL="504000" indent="0">
              <a:buFontTx/>
              <a:buNone/>
              <a:defRPr/>
            </a:lvl3pPr>
            <a:lvl4pPr marL="756000" indent="0">
              <a:buFontTx/>
              <a:buNone/>
              <a:defRPr/>
            </a:lvl4pPr>
            <a:lvl5pPr marL="10080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549667" y="4627466"/>
            <a:ext cx="9134909" cy="61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/>
            </a:lvl1pPr>
            <a:lvl2pPr marL="0" indent="0">
              <a:buFontTx/>
              <a:buNone/>
              <a:defRPr/>
            </a:lvl2pPr>
            <a:lvl3pPr marL="504000" indent="0">
              <a:buFontTx/>
              <a:buNone/>
              <a:defRPr/>
            </a:lvl3pPr>
            <a:lvl4pPr marL="756000" indent="0">
              <a:buFontTx/>
              <a:buNone/>
              <a:defRPr/>
            </a:lvl4pPr>
            <a:lvl5pPr marL="10080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08406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paration A white text adv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3"/>
          <p:cNvCxnSpPr/>
          <p:nvPr userDrawn="1"/>
        </p:nvCxnSpPr>
        <p:spPr>
          <a:xfrm>
            <a:off x="1530417" y="4913697"/>
            <a:ext cx="91541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530417" y="5237922"/>
            <a:ext cx="9154160" cy="989841"/>
          </a:xfrm>
        </p:spPr>
        <p:txBody>
          <a:bodyPr anchor="t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sv-SE" dirty="0"/>
          </a:p>
        </p:txBody>
      </p:sp>
      <p:pic>
        <p:nvPicPr>
          <p:cNvPr id="3" name="Bildobjekt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56" y="1231362"/>
            <a:ext cx="3737333" cy="2754842"/>
          </a:xfrm>
          <a:prstGeom prst="rect">
            <a:avLst/>
          </a:prstGeom>
        </p:spPr>
      </p:pic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Sidfot om man väljer att infoga en sådan i sin presentation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269613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paration A black text adv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530417" y="5237922"/>
            <a:ext cx="9154160" cy="989841"/>
          </a:xfrm>
        </p:spPr>
        <p:txBody>
          <a:bodyPr anchor="t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Sidfot om man väljer att infoga en sådan i sin presentation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  <p:cxnSp>
        <p:nvCxnSpPr>
          <p:cNvPr id="9" name="Straight Connector 13"/>
          <p:cNvCxnSpPr/>
          <p:nvPr userDrawn="1"/>
        </p:nvCxnSpPr>
        <p:spPr>
          <a:xfrm>
            <a:off x="1530417" y="4913697"/>
            <a:ext cx="915416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55" y="1231362"/>
            <a:ext cx="3737333" cy="27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431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A black text adv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452880" y="5222240"/>
            <a:ext cx="18360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>
                <a:solidFill>
                  <a:schemeClr val="tx1"/>
                </a:solidFill>
              </a:rPr>
              <a:t>STOCKHOLM</a:t>
            </a:r>
          </a:p>
          <a:p>
            <a:r>
              <a:rPr lang="sv-SE" sz="1050" dirty="0">
                <a:solidFill>
                  <a:schemeClr val="tx1"/>
                </a:solidFill>
              </a:rPr>
              <a:t>Lilla Nygatan 1</a:t>
            </a:r>
          </a:p>
          <a:p>
            <a:r>
              <a:rPr lang="sv-SE" sz="1050" dirty="0">
                <a:solidFill>
                  <a:schemeClr val="tx1"/>
                </a:solidFill>
              </a:rPr>
              <a:t>SE-111 27 Stockholm, Sweden</a:t>
            </a:r>
          </a:p>
          <a:p>
            <a:r>
              <a:rPr lang="sv-SE" sz="1050" dirty="0" err="1">
                <a:solidFill>
                  <a:schemeClr val="tx1"/>
                </a:solidFill>
              </a:rPr>
              <a:t>Phone</a:t>
            </a:r>
            <a:r>
              <a:rPr lang="sv-SE" sz="1050" dirty="0">
                <a:solidFill>
                  <a:schemeClr val="tx1"/>
                </a:solidFill>
              </a:rPr>
              <a:t>: +46 8 661 32 30</a:t>
            </a:r>
          </a:p>
          <a:p>
            <a:r>
              <a:rPr lang="sv-SE" sz="1050" dirty="0">
                <a:solidFill>
                  <a:schemeClr val="tx1"/>
                </a:solidFill>
              </a:rPr>
              <a:t>info@ferrologic.se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388363" y="5222240"/>
            <a:ext cx="183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>
                <a:solidFill>
                  <a:schemeClr val="tx1"/>
                </a:solidFill>
              </a:rPr>
              <a:t>GÖTEBORG</a:t>
            </a:r>
          </a:p>
          <a:p>
            <a:r>
              <a:rPr lang="sv-SE" sz="1050" b="0" dirty="0">
                <a:solidFill>
                  <a:schemeClr val="tx1"/>
                </a:solidFill>
              </a:rPr>
              <a:t>Packhusplatsen</a:t>
            </a:r>
            <a:r>
              <a:rPr lang="sv-SE" sz="1050" b="0" baseline="0" dirty="0">
                <a:solidFill>
                  <a:schemeClr val="tx1"/>
                </a:solidFill>
              </a:rPr>
              <a:t> 3</a:t>
            </a:r>
            <a:endParaRPr lang="sv-SE" sz="1050" b="0" dirty="0">
              <a:solidFill>
                <a:schemeClr val="tx1"/>
              </a:solidFill>
            </a:endParaRPr>
          </a:p>
          <a:p>
            <a:r>
              <a:rPr lang="sv-SE" sz="1050" b="0" dirty="0">
                <a:solidFill>
                  <a:schemeClr val="tx1"/>
                </a:solidFill>
              </a:rPr>
              <a:t>SE-411 13 Göteborg, Sweden</a:t>
            </a:r>
          </a:p>
          <a:p>
            <a:r>
              <a:rPr lang="sv-SE" sz="1050" b="0" dirty="0" err="1">
                <a:solidFill>
                  <a:schemeClr val="tx1"/>
                </a:solidFill>
              </a:rPr>
              <a:t>Phone</a:t>
            </a:r>
            <a:r>
              <a:rPr lang="sv-SE" sz="1050" b="0" dirty="0">
                <a:solidFill>
                  <a:schemeClr val="tx1"/>
                </a:solidFill>
              </a:rPr>
              <a:t>: +46 31 13 75 40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263674" y="5222240"/>
            <a:ext cx="18360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>
                <a:solidFill>
                  <a:schemeClr val="tx1"/>
                </a:solidFill>
              </a:rPr>
              <a:t>COPENHAGEN</a:t>
            </a:r>
          </a:p>
          <a:p>
            <a:r>
              <a:rPr lang="sv-SE" sz="1050" b="0" dirty="0">
                <a:solidFill>
                  <a:schemeClr val="tx1"/>
                </a:solidFill>
              </a:rPr>
              <a:t>Stamholmen 110</a:t>
            </a:r>
          </a:p>
          <a:p>
            <a:r>
              <a:rPr lang="sv-SE" sz="1050" b="0" dirty="0">
                <a:solidFill>
                  <a:schemeClr val="tx1"/>
                </a:solidFill>
              </a:rPr>
              <a:t>DK-2650 </a:t>
            </a:r>
            <a:r>
              <a:rPr lang="sv-SE" sz="1050" b="0" dirty="0" err="1">
                <a:solidFill>
                  <a:schemeClr val="tx1"/>
                </a:solidFill>
              </a:rPr>
              <a:t>Hvidovre</a:t>
            </a:r>
            <a:r>
              <a:rPr lang="sv-SE" sz="1050" b="0" dirty="0">
                <a:solidFill>
                  <a:schemeClr val="tx1"/>
                </a:solidFill>
              </a:rPr>
              <a:t>, </a:t>
            </a:r>
            <a:r>
              <a:rPr lang="sv-SE" sz="1050" b="0" dirty="0" err="1">
                <a:solidFill>
                  <a:schemeClr val="tx1"/>
                </a:solidFill>
              </a:rPr>
              <a:t>Denmark</a:t>
            </a:r>
            <a:endParaRPr lang="sv-SE" sz="1050" b="0" dirty="0">
              <a:solidFill>
                <a:schemeClr val="tx1"/>
              </a:solidFill>
            </a:endParaRPr>
          </a:p>
          <a:p>
            <a:r>
              <a:rPr lang="sv-SE" sz="1050" b="0" dirty="0" err="1">
                <a:solidFill>
                  <a:schemeClr val="tx1"/>
                </a:solidFill>
              </a:rPr>
              <a:t>Phone</a:t>
            </a:r>
            <a:r>
              <a:rPr lang="sv-SE" sz="1050" b="0" dirty="0">
                <a:solidFill>
                  <a:schemeClr val="tx1"/>
                </a:solidFill>
              </a:rPr>
              <a:t>: +45 2034 0167</a:t>
            </a:r>
          </a:p>
          <a:p>
            <a:r>
              <a:rPr lang="sv-SE" sz="1050" b="0" dirty="0">
                <a:solidFill>
                  <a:schemeClr val="tx1"/>
                </a:solidFill>
              </a:rPr>
              <a:t>info@ferrologic.dk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114932" y="5222240"/>
            <a:ext cx="1836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>
                <a:solidFill>
                  <a:schemeClr val="tx1"/>
                </a:solidFill>
              </a:rPr>
              <a:t>BELGIUM</a:t>
            </a:r>
          </a:p>
          <a:p>
            <a:r>
              <a:rPr lang="sv-SE" sz="1050" b="0" dirty="0" err="1">
                <a:solidFill>
                  <a:schemeClr val="tx1"/>
                </a:solidFill>
              </a:rPr>
              <a:t>uBizCenter</a:t>
            </a:r>
            <a:r>
              <a:rPr lang="sv-SE" sz="1050" b="0" dirty="0">
                <a:solidFill>
                  <a:schemeClr val="tx1"/>
                </a:solidFill>
              </a:rPr>
              <a:t> </a:t>
            </a:r>
          </a:p>
          <a:p>
            <a:r>
              <a:rPr lang="sv-SE" sz="1050" b="0" dirty="0">
                <a:solidFill>
                  <a:schemeClr val="tx1"/>
                </a:solidFill>
              </a:rPr>
              <a:t>Philipssite 5, Bus 21</a:t>
            </a:r>
          </a:p>
          <a:p>
            <a:r>
              <a:rPr lang="sv-SE" sz="1050" b="0" dirty="0">
                <a:solidFill>
                  <a:schemeClr val="tx1"/>
                </a:solidFill>
              </a:rPr>
              <a:t>BE-3001 Leuven, </a:t>
            </a:r>
            <a:r>
              <a:rPr lang="sv-SE" sz="1050" b="0" dirty="0" err="1">
                <a:solidFill>
                  <a:schemeClr val="tx1"/>
                </a:solidFill>
              </a:rPr>
              <a:t>Belgium</a:t>
            </a:r>
            <a:endParaRPr lang="sv-SE" sz="1050" b="0" dirty="0">
              <a:solidFill>
                <a:schemeClr val="tx1"/>
              </a:solidFill>
            </a:endParaRPr>
          </a:p>
          <a:p>
            <a:r>
              <a:rPr lang="sv-SE" sz="1050" b="0" dirty="0" err="1">
                <a:solidFill>
                  <a:schemeClr val="tx1"/>
                </a:solidFill>
              </a:rPr>
              <a:t>Phone</a:t>
            </a:r>
            <a:r>
              <a:rPr lang="sv-SE" sz="1050" b="0" dirty="0">
                <a:solidFill>
                  <a:schemeClr val="tx1"/>
                </a:solidFill>
              </a:rPr>
              <a:t>: +32 2</a:t>
            </a:r>
            <a:r>
              <a:rPr lang="sv-SE" sz="1050" b="0" baseline="0" dirty="0">
                <a:solidFill>
                  <a:schemeClr val="tx1"/>
                </a:solidFill>
              </a:rPr>
              <a:t> 430 25 61</a:t>
            </a:r>
            <a:endParaRPr lang="sv-SE" sz="1050" b="0" dirty="0">
              <a:solidFill>
                <a:schemeClr val="tx1"/>
              </a:solidFill>
            </a:endParaRPr>
          </a:p>
          <a:p>
            <a:r>
              <a:rPr lang="sv-SE" sz="1050" b="0" dirty="0">
                <a:solidFill>
                  <a:schemeClr val="tx1"/>
                </a:solidFill>
              </a:rPr>
              <a:t>info@ferrologic.be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530417" y="4913697"/>
            <a:ext cx="91541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530417" y="3356482"/>
            <a:ext cx="9154160" cy="1325563"/>
          </a:xfrm>
          <a:noFill/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Sidfot om man väljer att infoga en sådan i sin presentation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  <p:cxnSp>
        <p:nvCxnSpPr>
          <p:cNvPr id="13" name="Straight Connector 13"/>
          <p:cNvCxnSpPr/>
          <p:nvPr userDrawn="1"/>
        </p:nvCxnSpPr>
        <p:spPr>
          <a:xfrm>
            <a:off x="1530417" y="4913697"/>
            <a:ext cx="915416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Bildobjekt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03" y="6468109"/>
            <a:ext cx="1095979" cy="269798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8975552" y="5222239"/>
            <a:ext cx="18360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Web: </a:t>
            </a:r>
            <a:r>
              <a:rPr lang="en-US" sz="1050" b="0" dirty="0">
                <a:solidFill>
                  <a:schemeClr val="tx1"/>
                </a:solidFill>
              </a:rPr>
              <a:t>ferrologic.com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Twitter: </a:t>
            </a:r>
            <a:r>
              <a:rPr lang="en-US" sz="1050" b="0" dirty="0">
                <a:solidFill>
                  <a:schemeClr val="tx1"/>
                </a:solidFill>
              </a:rPr>
              <a:t>@</a:t>
            </a:r>
            <a:r>
              <a:rPr lang="en-US" sz="1050" b="0" dirty="0" err="1">
                <a:solidFill>
                  <a:schemeClr val="tx1"/>
                </a:solidFill>
              </a:rPr>
              <a:t>ferrologic</a:t>
            </a:r>
            <a:endParaRPr lang="en-US" sz="1050" b="0" dirty="0">
              <a:solidFill>
                <a:schemeClr val="tx1"/>
              </a:solidFill>
            </a:endParaRPr>
          </a:p>
          <a:p>
            <a:r>
              <a:rPr lang="sv-SE" sz="1050" b="1" dirty="0">
                <a:solidFill>
                  <a:schemeClr val="tx1"/>
                </a:solidFill>
              </a:rPr>
              <a:t>Twitter: </a:t>
            </a:r>
            <a:r>
              <a:rPr lang="en-US" sz="1050" b="0" dirty="0">
                <a:solidFill>
                  <a:schemeClr val="tx1"/>
                </a:solidFill>
              </a:rPr>
              <a:t>@</a:t>
            </a:r>
            <a:r>
              <a:rPr lang="en-US" sz="1050" b="0" dirty="0" err="1">
                <a:solidFill>
                  <a:schemeClr val="tx1"/>
                </a:solidFill>
              </a:rPr>
              <a:t>ferrologicBI</a:t>
            </a:r>
            <a:endParaRPr lang="en-US" sz="1050" b="0" dirty="0">
              <a:solidFill>
                <a:schemeClr val="tx1"/>
              </a:solidFill>
            </a:endParaRPr>
          </a:p>
          <a:p>
            <a:pPr>
              <a:tabLst>
                <a:tab pos="541338" algn="l"/>
              </a:tabLst>
            </a:pPr>
            <a:r>
              <a:rPr lang="en-US" sz="1050" b="1" dirty="0">
                <a:solidFill>
                  <a:schemeClr val="tx1"/>
                </a:solidFill>
              </a:rPr>
              <a:t>LinkedIn: </a:t>
            </a:r>
            <a:r>
              <a:rPr lang="en-US" sz="1050" b="0" dirty="0">
                <a:solidFill>
                  <a:schemeClr val="tx1"/>
                </a:solidFill>
              </a:rPr>
              <a:t>www.linkedin.com/</a:t>
            </a:r>
            <a:br>
              <a:rPr lang="en-US" sz="1050" b="0" dirty="0">
                <a:solidFill>
                  <a:schemeClr val="tx1"/>
                </a:solidFill>
              </a:rPr>
            </a:br>
            <a:r>
              <a:rPr lang="en-US" sz="1050" b="0" dirty="0">
                <a:solidFill>
                  <a:schemeClr val="tx1"/>
                </a:solidFill>
              </a:rPr>
              <a:t>	company/ferrologic</a:t>
            </a:r>
          </a:p>
        </p:txBody>
      </p:sp>
    </p:spTree>
    <p:extLst>
      <p:ext uri="{BB962C8B-B14F-4D97-AF65-F5344CB8AC3E}">
        <p14:creationId xmlns:p14="http://schemas.microsoft.com/office/powerpoint/2010/main" val="72196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62" y="609600"/>
            <a:ext cx="5543523" cy="5455121"/>
          </a:xfrm>
          <a:prstGeom prst="rect">
            <a:avLst/>
          </a:prstGeom>
        </p:spPr>
      </p:pic>
      <p:sp>
        <p:nvSpPr>
          <p:cNvPr id="14" name="Frihandsfigur 13"/>
          <p:cNvSpPr/>
          <p:nvPr userDrawn="1"/>
        </p:nvSpPr>
        <p:spPr>
          <a:xfrm>
            <a:off x="0" y="0"/>
            <a:ext cx="12193200" cy="6858000"/>
          </a:xfrm>
          <a:custGeom>
            <a:avLst/>
            <a:gdLst>
              <a:gd name="connsiteX0" fmla="*/ 3539735 w 12193200"/>
              <a:gd name="connsiteY0" fmla="*/ 4459429 h 6858000"/>
              <a:gd name="connsiteX1" fmla="*/ 2766236 w 12193200"/>
              <a:gd name="connsiteY1" fmla="*/ 5184699 h 6858000"/>
              <a:gd name="connsiteX2" fmla="*/ 3555128 w 12193200"/>
              <a:gd name="connsiteY2" fmla="*/ 6028929 h 6858000"/>
              <a:gd name="connsiteX3" fmla="*/ 3913016 w 12193200"/>
              <a:gd name="connsiteY3" fmla="*/ 5691237 h 6858000"/>
              <a:gd name="connsiteX4" fmla="*/ 3936105 w 12193200"/>
              <a:gd name="connsiteY4" fmla="*/ 4877706 h 6858000"/>
              <a:gd name="connsiteX5" fmla="*/ 3524441 w 12193200"/>
              <a:gd name="connsiteY5" fmla="*/ 2580877 h 6858000"/>
              <a:gd name="connsiteX6" fmla="*/ 1826959 w 12193200"/>
              <a:gd name="connsiteY6" fmla="*/ 4175730 h 6858000"/>
              <a:gd name="connsiteX7" fmla="*/ 2616038 w 12193200"/>
              <a:gd name="connsiteY7" fmla="*/ 5022995 h 6858000"/>
              <a:gd name="connsiteX8" fmla="*/ 3897809 w 12193200"/>
              <a:gd name="connsiteY8" fmla="*/ 3815354 h 6858000"/>
              <a:gd name="connsiteX9" fmla="*/ 3920904 w 12193200"/>
              <a:gd name="connsiteY9" fmla="*/ 3002593 h 6858000"/>
              <a:gd name="connsiteX10" fmla="*/ 3544092 w 12193200"/>
              <a:gd name="connsiteY10" fmla="*/ 647786 h 6858000"/>
              <a:gd name="connsiteX11" fmla="*/ 1284475 w 12193200"/>
              <a:gd name="connsiteY11" fmla="*/ 2776670 h 6858000"/>
              <a:gd name="connsiteX12" fmla="*/ 1142046 w 12193200"/>
              <a:gd name="connsiteY12" fmla="*/ 3394238 h 6858000"/>
              <a:gd name="connsiteX13" fmla="*/ 1234432 w 12193200"/>
              <a:gd name="connsiteY13" fmla="*/ 3555343 h 6858000"/>
              <a:gd name="connsiteX14" fmla="*/ 1657869 w 12193200"/>
              <a:gd name="connsiteY14" fmla="*/ 4007971 h 6858000"/>
              <a:gd name="connsiteX15" fmla="*/ 3917486 w 12193200"/>
              <a:gd name="connsiteY15" fmla="*/ 1879087 h 6858000"/>
              <a:gd name="connsiteX16" fmla="*/ 3940583 w 12193200"/>
              <a:gd name="connsiteY16" fmla="*/ 1065892 h 6858000"/>
              <a:gd name="connsiteX17" fmla="*/ 3544092 w 12193200"/>
              <a:gd name="connsiteY17" fmla="*/ 647786 h 6858000"/>
              <a:gd name="connsiteX18" fmla="*/ 0 w 12193200"/>
              <a:gd name="connsiteY18" fmla="*/ 0 h 6858000"/>
              <a:gd name="connsiteX19" fmla="*/ 12193200 w 12193200"/>
              <a:gd name="connsiteY19" fmla="*/ 0 h 6858000"/>
              <a:gd name="connsiteX20" fmla="*/ 12193200 w 12193200"/>
              <a:gd name="connsiteY20" fmla="*/ 6858000 h 6858000"/>
              <a:gd name="connsiteX21" fmla="*/ 0 w 12193200"/>
              <a:gd name="connsiteY2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3200" h="6858000">
                <a:moveTo>
                  <a:pt x="3539735" y="4459429"/>
                </a:moveTo>
                <a:cubicBezTo>
                  <a:pt x="2766236" y="5184699"/>
                  <a:pt x="2766236" y="5184699"/>
                  <a:pt x="2766236" y="5184699"/>
                </a:cubicBezTo>
                <a:cubicBezTo>
                  <a:pt x="3555128" y="6028929"/>
                  <a:pt x="3555128" y="6028929"/>
                  <a:pt x="3555128" y="6028929"/>
                </a:cubicBezTo>
                <a:cubicBezTo>
                  <a:pt x="3913016" y="5691237"/>
                  <a:pt x="3913016" y="5691237"/>
                  <a:pt x="3913016" y="5691237"/>
                </a:cubicBezTo>
                <a:cubicBezTo>
                  <a:pt x="4143912" y="5476343"/>
                  <a:pt x="4155456" y="5107951"/>
                  <a:pt x="3936105" y="4877706"/>
                </a:cubicBezTo>
                <a:close/>
                <a:moveTo>
                  <a:pt x="3524441" y="2580877"/>
                </a:moveTo>
                <a:cubicBezTo>
                  <a:pt x="1826959" y="4175730"/>
                  <a:pt x="1826959" y="4175730"/>
                  <a:pt x="1826959" y="4175730"/>
                </a:cubicBezTo>
                <a:cubicBezTo>
                  <a:pt x="2616038" y="5022995"/>
                  <a:pt x="2616038" y="5022995"/>
                  <a:pt x="2616038" y="5022995"/>
                </a:cubicBezTo>
                <a:cubicBezTo>
                  <a:pt x="3897809" y="3815354"/>
                  <a:pt x="3897809" y="3815354"/>
                  <a:pt x="3897809" y="3815354"/>
                </a:cubicBezTo>
                <a:cubicBezTo>
                  <a:pt x="4128759" y="3596829"/>
                  <a:pt x="4140306" y="3232620"/>
                  <a:pt x="3920904" y="3002593"/>
                </a:cubicBezTo>
                <a:close/>
                <a:moveTo>
                  <a:pt x="3544092" y="647786"/>
                </a:moveTo>
                <a:cubicBezTo>
                  <a:pt x="1284475" y="2776670"/>
                  <a:pt x="1284475" y="2776670"/>
                  <a:pt x="1284475" y="2776670"/>
                </a:cubicBezTo>
                <a:cubicBezTo>
                  <a:pt x="1122799" y="2930104"/>
                  <a:pt x="1057359" y="3171761"/>
                  <a:pt x="1142046" y="3394238"/>
                </a:cubicBezTo>
                <a:cubicBezTo>
                  <a:pt x="1161293" y="3451776"/>
                  <a:pt x="1195938" y="3509313"/>
                  <a:pt x="1234432" y="3555343"/>
                </a:cubicBezTo>
                <a:cubicBezTo>
                  <a:pt x="1657869" y="4007971"/>
                  <a:pt x="1657869" y="4007971"/>
                  <a:pt x="1657869" y="4007971"/>
                </a:cubicBezTo>
                <a:lnTo>
                  <a:pt x="3917486" y="1879087"/>
                </a:lnTo>
                <a:cubicBezTo>
                  <a:pt x="4148452" y="1660445"/>
                  <a:pt x="4160000" y="1296041"/>
                  <a:pt x="3940583" y="1065892"/>
                </a:cubicBezTo>
                <a:cubicBezTo>
                  <a:pt x="3544092" y="647786"/>
                  <a:pt x="3544092" y="647786"/>
                  <a:pt x="3544092" y="647786"/>
                </a:cubicBezTo>
                <a:close/>
                <a:moveTo>
                  <a:pt x="0" y="0"/>
                </a:moveTo>
                <a:lnTo>
                  <a:pt x="12193200" y="0"/>
                </a:lnTo>
                <a:lnTo>
                  <a:pt x="12193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89120" y="3399821"/>
            <a:ext cx="7162800" cy="1329595"/>
          </a:xfrm>
        </p:spPr>
        <p:txBody>
          <a:bodyPr anchor="b" anchorCtr="0">
            <a:spAutoFit/>
          </a:bodyPr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389120" y="4845685"/>
            <a:ext cx="7162800" cy="30383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/>
            </a:lvl1pPr>
            <a:lvl2pPr marL="0" indent="0">
              <a:buFontTx/>
              <a:buNone/>
              <a:defRPr/>
            </a:lvl2pPr>
            <a:lvl3pPr marL="504000" indent="0">
              <a:buFontTx/>
              <a:buNone/>
              <a:defRPr/>
            </a:lvl3pPr>
            <a:lvl4pPr marL="756000" indent="0">
              <a:buFontTx/>
              <a:buNone/>
              <a:defRPr/>
            </a:lvl4pPr>
            <a:lvl5pPr marL="10080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sv-SE"/>
              <a:t>Sidfot om man väljer att infoga en sådan i sin presentation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389120" y="5172894"/>
            <a:ext cx="7162800" cy="61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/>
            </a:lvl1pPr>
            <a:lvl2pPr marL="0" indent="0">
              <a:buFontTx/>
              <a:buNone/>
              <a:defRPr/>
            </a:lvl2pPr>
            <a:lvl3pPr marL="504000" indent="0">
              <a:buFontTx/>
              <a:buNone/>
              <a:defRPr/>
            </a:lvl3pPr>
            <a:lvl4pPr marL="756000" indent="0">
              <a:buFontTx/>
              <a:buNone/>
              <a:defRPr/>
            </a:lvl4pPr>
            <a:lvl5pPr marL="10080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3"/>
          <p:cNvCxnSpPr/>
          <p:nvPr userDrawn="1"/>
        </p:nvCxnSpPr>
        <p:spPr>
          <a:xfrm>
            <a:off x="119063" y="6349617"/>
            <a:ext cx="119556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dobjekt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03" y="6468109"/>
            <a:ext cx="1095979" cy="26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339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B whit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452880" y="5222240"/>
            <a:ext cx="18360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>
                <a:solidFill>
                  <a:schemeClr val="bg1"/>
                </a:solidFill>
              </a:rPr>
              <a:t>STOCKHOLM</a:t>
            </a:r>
          </a:p>
          <a:p>
            <a:r>
              <a:rPr lang="sv-SE" sz="1050" dirty="0">
                <a:solidFill>
                  <a:schemeClr val="bg1"/>
                </a:solidFill>
              </a:rPr>
              <a:t>Lilla Nygatan 1</a:t>
            </a:r>
          </a:p>
          <a:p>
            <a:r>
              <a:rPr lang="sv-SE" sz="1050" dirty="0">
                <a:solidFill>
                  <a:schemeClr val="bg1"/>
                </a:solidFill>
              </a:rPr>
              <a:t>SE-111 27 Stockholm, Sweden</a:t>
            </a:r>
          </a:p>
          <a:p>
            <a:r>
              <a:rPr lang="sv-SE" sz="1050" dirty="0" err="1">
                <a:solidFill>
                  <a:schemeClr val="bg1"/>
                </a:solidFill>
              </a:rPr>
              <a:t>Phone</a:t>
            </a:r>
            <a:r>
              <a:rPr lang="sv-SE" sz="1050" dirty="0">
                <a:solidFill>
                  <a:schemeClr val="bg1"/>
                </a:solidFill>
              </a:rPr>
              <a:t>: +46 8 661 32 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050" dirty="0">
                <a:solidFill>
                  <a:schemeClr val="bg1"/>
                </a:solidFill>
              </a:rPr>
              <a:t>info@ferrologic.se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388363" y="5222240"/>
            <a:ext cx="183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>
                <a:solidFill>
                  <a:schemeClr val="bg1"/>
                </a:solidFill>
              </a:rPr>
              <a:t>GÖTEBORG</a:t>
            </a:r>
          </a:p>
          <a:p>
            <a:r>
              <a:rPr lang="sv-SE" sz="1050" b="0" dirty="0">
                <a:solidFill>
                  <a:schemeClr val="bg1"/>
                </a:solidFill>
              </a:rPr>
              <a:t>Packhusplatsen</a:t>
            </a:r>
            <a:r>
              <a:rPr lang="sv-SE" sz="1050" b="0" baseline="0" dirty="0">
                <a:solidFill>
                  <a:schemeClr val="bg1"/>
                </a:solidFill>
              </a:rPr>
              <a:t> 3</a:t>
            </a:r>
            <a:endParaRPr lang="sv-SE" sz="1050" b="0" dirty="0">
              <a:solidFill>
                <a:schemeClr val="bg1"/>
              </a:solidFill>
            </a:endParaRPr>
          </a:p>
          <a:p>
            <a:r>
              <a:rPr lang="sv-SE" sz="1050" b="0" dirty="0">
                <a:solidFill>
                  <a:schemeClr val="bg1"/>
                </a:solidFill>
              </a:rPr>
              <a:t>SE-411 13 Göteborg, Sweden</a:t>
            </a:r>
          </a:p>
          <a:p>
            <a:r>
              <a:rPr lang="sv-SE" sz="1050" b="0" dirty="0" err="1">
                <a:solidFill>
                  <a:schemeClr val="bg1"/>
                </a:solidFill>
              </a:rPr>
              <a:t>Phone</a:t>
            </a:r>
            <a:r>
              <a:rPr lang="sv-SE" sz="1050" b="0" dirty="0">
                <a:solidFill>
                  <a:schemeClr val="bg1"/>
                </a:solidFill>
              </a:rPr>
              <a:t>: +46 31 13 75 40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263674" y="5222240"/>
            <a:ext cx="18360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>
                <a:solidFill>
                  <a:schemeClr val="bg1"/>
                </a:solidFill>
              </a:rPr>
              <a:t>COPENHAGEN</a:t>
            </a:r>
          </a:p>
          <a:p>
            <a:r>
              <a:rPr lang="sv-SE" sz="1050" b="0" dirty="0">
                <a:solidFill>
                  <a:schemeClr val="bg1"/>
                </a:solidFill>
              </a:rPr>
              <a:t>Stamholmen 110</a:t>
            </a:r>
          </a:p>
          <a:p>
            <a:r>
              <a:rPr lang="sv-SE" sz="1050" b="0" dirty="0">
                <a:solidFill>
                  <a:schemeClr val="bg1"/>
                </a:solidFill>
              </a:rPr>
              <a:t>DK-2650 </a:t>
            </a:r>
            <a:r>
              <a:rPr lang="sv-SE" sz="1050" b="0" dirty="0" err="1">
                <a:solidFill>
                  <a:schemeClr val="bg1"/>
                </a:solidFill>
              </a:rPr>
              <a:t>Hvidovre</a:t>
            </a:r>
            <a:r>
              <a:rPr lang="sv-SE" sz="1050" b="0" dirty="0">
                <a:solidFill>
                  <a:schemeClr val="bg1"/>
                </a:solidFill>
              </a:rPr>
              <a:t>, </a:t>
            </a:r>
            <a:r>
              <a:rPr lang="sv-SE" sz="1050" b="0" dirty="0" err="1">
                <a:solidFill>
                  <a:schemeClr val="bg1"/>
                </a:solidFill>
              </a:rPr>
              <a:t>Denmark</a:t>
            </a:r>
            <a:endParaRPr lang="sv-SE" sz="1050" b="0" dirty="0">
              <a:solidFill>
                <a:schemeClr val="bg1"/>
              </a:solidFill>
            </a:endParaRPr>
          </a:p>
          <a:p>
            <a:r>
              <a:rPr lang="sv-SE" sz="1050" b="0" dirty="0" err="1">
                <a:solidFill>
                  <a:schemeClr val="bg1"/>
                </a:solidFill>
              </a:rPr>
              <a:t>Phone</a:t>
            </a:r>
            <a:r>
              <a:rPr lang="sv-SE" sz="1050" b="0" dirty="0">
                <a:solidFill>
                  <a:schemeClr val="bg1"/>
                </a:solidFill>
              </a:rPr>
              <a:t>: +45 2034 0167</a:t>
            </a:r>
          </a:p>
          <a:p>
            <a:r>
              <a:rPr lang="sv-SE" sz="1050" b="0" dirty="0">
                <a:solidFill>
                  <a:schemeClr val="bg1"/>
                </a:solidFill>
              </a:rPr>
              <a:t>info@ferrologic.dk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114932" y="5222240"/>
            <a:ext cx="1836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>
                <a:solidFill>
                  <a:schemeClr val="bg1"/>
                </a:solidFill>
              </a:rPr>
              <a:t>BELGIUM</a:t>
            </a:r>
          </a:p>
          <a:p>
            <a:r>
              <a:rPr lang="sv-SE" sz="1050" b="0" dirty="0" err="1">
                <a:solidFill>
                  <a:schemeClr val="bg1"/>
                </a:solidFill>
              </a:rPr>
              <a:t>uBizCenter</a:t>
            </a:r>
            <a:r>
              <a:rPr lang="sv-SE" sz="1050" b="0" dirty="0">
                <a:solidFill>
                  <a:schemeClr val="bg1"/>
                </a:solidFill>
              </a:rPr>
              <a:t> </a:t>
            </a:r>
          </a:p>
          <a:p>
            <a:r>
              <a:rPr lang="sv-SE" sz="1050" b="0" dirty="0">
                <a:solidFill>
                  <a:schemeClr val="bg1"/>
                </a:solidFill>
              </a:rPr>
              <a:t>Philipssite 5, Bus 21</a:t>
            </a:r>
          </a:p>
          <a:p>
            <a:r>
              <a:rPr lang="sv-SE" sz="1050" b="0" dirty="0">
                <a:solidFill>
                  <a:schemeClr val="bg1"/>
                </a:solidFill>
              </a:rPr>
              <a:t>BE-3001 Leuven, </a:t>
            </a:r>
            <a:r>
              <a:rPr lang="sv-SE" sz="1050" b="0" dirty="0" err="1">
                <a:solidFill>
                  <a:schemeClr val="bg1"/>
                </a:solidFill>
              </a:rPr>
              <a:t>Belgium</a:t>
            </a:r>
            <a:endParaRPr lang="sv-SE" sz="1050" b="0" dirty="0">
              <a:solidFill>
                <a:schemeClr val="bg1"/>
              </a:solidFill>
            </a:endParaRPr>
          </a:p>
          <a:p>
            <a:r>
              <a:rPr lang="sv-SE" sz="1050" b="0" dirty="0" err="1">
                <a:solidFill>
                  <a:schemeClr val="bg1"/>
                </a:solidFill>
              </a:rPr>
              <a:t>Phone</a:t>
            </a:r>
            <a:r>
              <a:rPr lang="sv-SE" sz="1050" b="0" dirty="0">
                <a:solidFill>
                  <a:schemeClr val="bg1"/>
                </a:solidFill>
              </a:rPr>
              <a:t>: +32 2</a:t>
            </a:r>
            <a:r>
              <a:rPr lang="sv-SE" sz="1050" b="0" baseline="0" dirty="0">
                <a:solidFill>
                  <a:schemeClr val="bg1"/>
                </a:solidFill>
              </a:rPr>
              <a:t> 430 25 61</a:t>
            </a:r>
            <a:endParaRPr lang="sv-SE" sz="1050" b="0" dirty="0">
              <a:solidFill>
                <a:schemeClr val="bg1"/>
              </a:solidFill>
            </a:endParaRPr>
          </a:p>
          <a:p>
            <a:r>
              <a:rPr lang="sv-SE" sz="1050" b="0" dirty="0">
                <a:solidFill>
                  <a:schemeClr val="bg1"/>
                </a:solidFill>
              </a:rPr>
              <a:t>info@ferrologic.be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530417" y="4913697"/>
            <a:ext cx="91541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dobjekt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56" y="1231362"/>
            <a:ext cx="3737333" cy="2754842"/>
          </a:xfrm>
          <a:prstGeom prst="rect">
            <a:avLst/>
          </a:prstGeom>
        </p:spPr>
      </p:pic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Sidfot om man väljer att infoga en sådan i sin presentation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975552" y="5222239"/>
            <a:ext cx="18360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Web: </a:t>
            </a:r>
            <a:r>
              <a:rPr lang="en-US" sz="1050" b="0" dirty="0">
                <a:solidFill>
                  <a:schemeClr val="bg1"/>
                </a:solidFill>
              </a:rPr>
              <a:t>ferrologic.com</a:t>
            </a:r>
          </a:p>
          <a:p>
            <a:r>
              <a:rPr lang="en-US" sz="1050" b="1" dirty="0">
                <a:solidFill>
                  <a:schemeClr val="bg1"/>
                </a:solidFill>
              </a:rPr>
              <a:t>Twitter: </a:t>
            </a:r>
            <a:r>
              <a:rPr lang="en-US" sz="1050" b="0" dirty="0">
                <a:solidFill>
                  <a:schemeClr val="bg1"/>
                </a:solidFill>
              </a:rPr>
              <a:t>@</a:t>
            </a:r>
            <a:r>
              <a:rPr lang="en-US" sz="1050" b="0" dirty="0" err="1">
                <a:solidFill>
                  <a:schemeClr val="bg1"/>
                </a:solidFill>
              </a:rPr>
              <a:t>ferrologic</a:t>
            </a:r>
            <a:endParaRPr lang="en-US" sz="1050" b="0" dirty="0">
              <a:solidFill>
                <a:schemeClr val="bg1"/>
              </a:solidFill>
            </a:endParaRPr>
          </a:p>
          <a:p>
            <a:r>
              <a:rPr lang="sv-SE" sz="1050" b="1" dirty="0">
                <a:solidFill>
                  <a:schemeClr val="bg1"/>
                </a:solidFill>
              </a:rPr>
              <a:t>Twitter: </a:t>
            </a:r>
            <a:r>
              <a:rPr lang="en-US" sz="1050" b="0" dirty="0">
                <a:solidFill>
                  <a:schemeClr val="bg1"/>
                </a:solidFill>
              </a:rPr>
              <a:t>@</a:t>
            </a:r>
            <a:r>
              <a:rPr lang="en-US" sz="1050" b="0" dirty="0" err="1">
                <a:solidFill>
                  <a:schemeClr val="bg1"/>
                </a:solidFill>
              </a:rPr>
              <a:t>ferrologicBI</a:t>
            </a:r>
            <a:endParaRPr lang="en-US" sz="1050" b="0" dirty="0">
              <a:solidFill>
                <a:schemeClr val="bg1"/>
              </a:solidFill>
            </a:endParaRPr>
          </a:p>
          <a:p>
            <a:pPr>
              <a:tabLst>
                <a:tab pos="541338" algn="l"/>
              </a:tabLst>
            </a:pPr>
            <a:r>
              <a:rPr lang="en-US" sz="1050" b="1" dirty="0">
                <a:solidFill>
                  <a:schemeClr val="bg1"/>
                </a:solidFill>
              </a:rPr>
              <a:t>LinkedIn: </a:t>
            </a:r>
            <a:r>
              <a:rPr lang="en-US" sz="1050" b="0" dirty="0">
                <a:solidFill>
                  <a:schemeClr val="bg1"/>
                </a:solidFill>
              </a:rPr>
              <a:t>www.linkedin.com/</a:t>
            </a:r>
            <a:br>
              <a:rPr lang="en-US" sz="1050" b="0" dirty="0">
                <a:solidFill>
                  <a:schemeClr val="bg1"/>
                </a:solidFill>
              </a:rPr>
            </a:br>
            <a:r>
              <a:rPr lang="en-US" sz="1050" b="0" dirty="0">
                <a:solidFill>
                  <a:schemeClr val="bg1"/>
                </a:solidFill>
              </a:rPr>
              <a:t>	company/ferrologic</a:t>
            </a:r>
          </a:p>
        </p:txBody>
      </p:sp>
    </p:spTree>
    <p:extLst>
      <p:ext uri="{BB962C8B-B14F-4D97-AF65-F5344CB8AC3E}">
        <p14:creationId xmlns:p14="http://schemas.microsoft.com/office/powerpoint/2010/main" val="400013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C/Sep. white text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530417" y="1557338"/>
            <a:ext cx="9154160" cy="2707616"/>
          </a:xfrm>
        </p:spPr>
        <p:txBody>
          <a:bodyPr anchor="b" anchorCtr="0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Sidfot om man väljer att infoga en sådan i sin presentation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549667" y="4300257"/>
            <a:ext cx="9134909" cy="30383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504000" indent="0">
              <a:buFontTx/>
              <a:buNone/>
              <a:defRPr/>
            </a:lvl3pPr>
            <a:lvl4pPr marL="756000" indent="0">
              <a:buFontTx/>
              <a:buNone/>
              <a:defRPr/>
            </a:lvl4pPr>
            <a:lvl5pPr marL="10080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549667" y="4627466"/>
            <a:ext cx="9134909" cy="612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504000" indent="0">
              <a:buFontTx/>
              <a:buNone/>
              <a:defRPr/>
            </a:lvl3pPr>
            <a:lvl4pPr marL="756000" indent="0">
              <a:buFontTx/>
              <a:buNone/>
              <a:defRPr/>
            </a:lvl4pPr>
            <a:lvl5pPr marL="10080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03" y="6468110"/>
            <a:ext cx="1095979" cy="269181"/>
          </a:xfrm>
          <a:prstGeom prst="rect">
            <a:avLst/>
          </a:prstGeom>
        </p:spPr>
      </p:pic>
      <p:sp>
        <p:nvSpPr>
          <p:cNvPr id="9" name="Platshållare för text 2"/>
          <p:cNvSpPr>
            <a:spLocks noGrp="1"/>
          </p:cNvSpPr>
          <p:nvPr>
            <p:ph type="body" sz="quarter" idx="18"/>
          </p:nvPr>
        </p:nvSpPr>
        <p:spPr>
          <a:xfrm>
            <a:off x="176463" y="6468109"/>
            <a:ext cx="9134909" cy="303831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621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with graphics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07440" y="397570"/>
            <a:ext cx="6776720" cy="102476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107440" y="1557270"/>
            <a:ext cx="6776720" cy="46704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Sidfot om man väljer att infoga en sådan i sin presentation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3" name="Frihandsfigur: Form 12"/>
          <p:cNvSpPr>
            <a:spLocks/>
          </p:cNvSpPr>
          <p:nvPr/>
        </p:nvSpPr>
        <p:spPr bwMode="auto">
          <a:xfrm>
            <a:off x="9005936" y="112939"/>
            <a:ext cx="3071813" cy="5903912"/>
          </a:xfrm>
          <a:custGeom>
            <a:avLst/>
            <a:gdLst>
              <a:gd name="connsiteX0" fmla="*/ 3071813 w 3071813"/>
              <a:gd name="connsiteY0" fmla="*/ 4176712 h 5903912"/>
              <a:gd name="connsiteX1" fmla="*/ 3071813 w 3071813"/>
              <a:gd name="connsiteY1" fmla="*/ 5903912 h 5903912"/>
              <a:gd name="connsiteX2" fmla="*/ 2219325 w 3071813"/>
              <a:gd name="connsiteY2" fmla="*/ 4984750 h 5903912"/>
              <a:gd name="connsiteX3" fmla="*/ 3071813 w 3071813"/>
              <a:gd name="connsiteY3" fmla="*/ 1636712 h 5903912"/>
              <a:gd name="connsiteX4" fmla="*/ 3071813 w 3071813"/>
              <a:gd name="connsiteY4" fmla="*/ 3762375 h 5903912"/>
              <a:gd name="connsiteX5" fmla="*/ 2016126 w 3071813"/>
              <a:gd name="connsiteY5" fmla="*/ 4764087 h 5903912"/>
              <a:gd name="connsiteX6" fmla="*/ 966788 w 3071813"/>
              <a:gd name="connsiteY6" fmla="*/ 3632200 h 5903912"/>
              <a:gd name="connsiteX7" fmla="*/ 2082800 w 3071813"/>
              <a:gd name="connsiteY7" fmla="*/ 0 h 5903912"/>
              <a:gd name="connsiteX8" fmla="*/ 3071813 w 3071813"/>
              <a:gd name="connsiteY8" fmla="*/ 0 h 5903912"/>
              <a:gd name="connsiteX9" fmla="*/ 3071813 w 3071813"/>
              <a:gd name="connsiteY9" fmla="*/ 1189037 h 5903912"/>
              <a:gd name="connsiteX10" fmla="*/ 739775 w 3071813"/>
              <a:gd name="connsiteY10" fmla="*/ 3405187 h 5903912"/>
              <a:gd name="connsiteX11" fmla="*/ 173038 w 3071813"/>
              <a:gd name="connsiteY11" fmla="*/ 2794000 h 5903912"/>
              <a:gd name="connsiteX12" fmla="*/ 139700 w 3071813"/>
              <a:gd name="connsiteY12" fmla="*/ 2743200 h 5903912"/>
              <a:gd name="connsiteX13" fmla="*/ 106363 w 3071813"/>
              <a:gd name="connsiteY13" fmla="*/ 2689225 h 5903912"/>
              <a:gd name="connsiteX14" fmla="*/ 73025 w 3071813"/>
              <a:gd name="connsiteY14" fmla="*/ 2633662 h 5903912"/>
              <a:gd name="connsiteX15" fmla="*/ 49213 w 3071813"/>
              <a:gd name="connsiteY15" fmla="*/ 2579687 h 5903912"/>
              <a:gd name="connsiteX16" fmla="*/ 33338 w 3071813"/>
              <a:gd name="connsiteY16" fmla="*/ 2519362 h 5903912"/>
              <a:gd name="connsiteX17" fmla="*/ 15875 w 3071813"/>
              <a:gd name="connsiteY17" fmla="*/ 2462212 h 5903912"/>
              <a:gd name="connsiteX18" fmla="*/ 6350 w 3071813"/>
              <a:gd name="connsiteY18" fmla="*/ 2405062 h 5903912"/>
              <a:gd name="connsiteX19" fmla="*/ 6350 w 3071813"/>
              <a:gd name="connsiteY19" fmla="*/ 2352675 h 5903912"/>
              <a:gd name="connsiteX20" fmla="*/ 0 w 3071813"/>
              <a:gd name="connsiteY20" fmla="*/ 2295525 h 5903912"/>
              <a:gd name="connsiteX21" fmla="*/ 6350 w 3071813"/>
              <a:gd name="connsiteY21" fmla="*/ 2241550 h 5903912"/>
              <a:gd name="connsiteX22" fmla="*/ 12700 w 3071813"/>
              <a:gd name="connsiteY22" fmla="*/ 2184400 h 5903912"/>
              <a:gd name="connsiteX23" fmla="*/ 23813 w 3071813"/>
              <a:gd name="connsiteY23" fmla="*/ 2132012 h 5903912"/>
              <a:gd name="connsiteX24" fmla="*/ 39688 w 3071813"/>
              <a:gd name="connsiteY24" fmla="*/ 2074862 h 5903912"/>
              <a:gd name="connsiteX25" fmla="*/ 57150 w 3071813"/>
              <a:gd name="connsiteY25" fmla="*/ 2024062 h 5903912"/>
              <a:gd name="connsiteX26" fmla="*/ 76200 w 3071813"/>
              <a:gd name="connsiteY26" fmla="*/ 1974850 h 5903912"/>
              <a:gd name="connsiteX27" fmla="*/ 106363 w 3071813"/>
              <a:gd name="connsiteY27" fmla="*/ 1924050 h 5903912"/>
              <a:gd name="connsiteX28" fmla="*/ 133350 w 3071813"/>
              <a:gd name="connsiteY28" fmla="*/ 1874837 h 5903912"/>
              <a:gd name="connsiteX29" fmla="*/ 166688 w 3071813"/>
              <a:gd name="connsiteY29" fmla="*/ 1830387 h 5903912"/>
              <a:gd name="connsiteX30" fmla="*/ 200025 w 3071813"/>
              <a:gd name="connsiteY30" fmla="*/ 1793875 h 5903912"/>
              <a:gd name="connsiteX31" fmla="*/ 242888 w 3071813"/>
              <a:gd name="connsiteY31" fmla="*/ 1747837 h 590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071813" h="5903912">
                <a:moveTo>
                  <a:pt x="3071813" y="4176712"/>
                </a:moveTo>
                <a:lnTo>
                  <a:pt x="3071813" y="5903912"/>
                </a:lnTo>
                <a:lnTo>
                  <a:pt x="2219325" y="4984750"/>
                </a:lnTo>
                <a:close/>
                <a:moveTo>
                  <a:pt x="3071813" y="1636712"/>
                </a:moveTo>
                <a:lnTo>
                  <a:pt x="3071813" y="3762375"/>
                </a:lnTo>
                <a:lnTo>
                  <a:pt x="2016126" y="4764087"/>
                </a:lnTo>
                <a:lnTo>
                  <a:pt x="966788" y="3632200"/>
                </a:lnTo>
                <a:close/>
                <a:moveTo>
                  <a:pt x="2082800" y="0"/>
                </a:moveTo>
                <a:lnTo>
                  <a:pt x="3071813" y="0"/>
                </a:lnTo>
                <a:lnTo>
                  <a:pt x="3071813" y="1189037"/>
                </a:lnTo>
                <a:lnTo>
                  <a:pt x="739775" y="3405187"/>
                </a:lnTo>
                <a:lnTo>
                  <a:pt x="173038" y="2794000"/>
                </a:lnTo>
                <a:lnTo>
                  <a:pt x="139700" y="2743200"/>
                </a:lnTo>
                <a:lnTo>
                  <a:pt x="106363" y="2689225"/>
                </a:lnTo>
                <a:lnTo>
                  <a:pt x="73025" y="2633662"/>
                </a:lnTo>
                <a:lnTo>
                  <a:pt x="49213" y="2579687"/>
                </a:lnTo>
                <a:lnTo>
                  <a:pt x="33338" y="2519362"/>
                </a:lnTo>
                <a:lnTo>
                  <a:pt x="15875" y="2462212"/>
                </a:lnTo>
                <a:lnTo>
                  <a:pt x="6350" y="2405062"/>
                </a:lnTo>
                <a:lnTo>
                  <a:pt x="6350" y="2352675"/>
                </a:lnTo>
                <a:lnTo>
                  <a:pt x="0" y="2295525"/>
                </a:lnTo>
                <a:lnTo>
                  <a:pt x="6350" y="2241550"/>
                </a:lnTo>
                <a:lnTo>
                  <a:pt x="12700" y="2184400"/>
                </a:lnTo>
                <a:lnTo>
                  <a:pt x="23813" y="2132012"/>
                </a:lnTo>
                <a:lnTo>
                  <a:pt x="39688" y="2074862"/>
                </a:lnTo>
                <a:lnTo>
                  <a:pt x="57150" y="2024062"/>
                </a:lnTo>
                <a:lnTo>
                  <a:pt x="76200" y="1974850"/>
                </a:lnTo>
                <a:lnTo>
                  <a:pt x="106363" y="1924050"/>
                </a:lnTo>
                <a:lnTo>
                  <a:pt x="133350" y="1874837"/>
                </a:lnTo>
                <a:lnTo>
                  <a:pt x="166688" y="1830387"/>
                </a:lnTo>
                <a:lnTo>
                  <a:pt x="200025" y="1793875"/>
                </a:lnTo>
                <a:lnTo>
                  <a:pt x="242888" y="17478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sv-SE"/>
          </a:p>
        </p:txBody>
      </p:sp>
      <p:sp>
        <p:nvSpPr>
          <p:cNvPr id="12" name="Picture Placeholder 11"/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8036559" y="115888"/>
            <a:ext cx="4036379" cy="61118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296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107440" y="1557270"/>
            <a:ext cx="4912360" cy="46704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557270"/>
            <a:ext cx="4953000" cy="46704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Sidfot om man väljer att infoga en sådan i sin presentation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0776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107440" y="1557270"/>
            <a:ext cx="6776720" cy="46704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036560" y="1557270"/>
            <a:ext cx="3088640" cy="46704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Sidfot om man väljer att infoga en sådan i sin presentation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2637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07440" y="397570"/>
            <a:ext cx="10017760" cy="102476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348719" y="1557338"/>
            <a:ext cx="6776720" cy="46704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Sidfot om man väljer att infoga en sådan i sin presentation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2" name="Platshållare för innehåll 3"/>
          <p:cNvSpPr>
            <a:spLocks noGrp="1"/>
          </p:cNvSpPr>
          <p:nvPr>
            <p:ph sz="half" idx="2"/>
          </p:nvPr>
        </p:nvSpPr>
        <p:spPr>
          <a:xfrm>
            <a:off x="1107440" y="1557270"/>
            <a:ext cx="3088640" cy="46704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6716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04900" y="397570"/>
            <a:ext cx="10021888" cy="102476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104900" y="1557272"/>
            <a:ext cx="4891087" cy="599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104900" y="2293271"/>
            <a:ext cx="4891087" cy="39344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0612" y="1557272"/>
            <a:ext cx="4956176" cy="5995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0612" y="2293271"/>
            <a:ext cx="4956176" cy="39344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Sidfot om man väljer att infoga en sådan i sin presentation</a:t>
            </a:r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5303-2AAE-45D1-913A-B06AE6474513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3897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107440" y="397570"/>
            <a:ext cx="10017760" cy="102476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107440" y="1557271"/>
            <a:ext cx="10017760" cy="46504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638743" y="6468110"/>
            <a:ext cx="2280920" cy="2679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2017-xx-xx</a:t>
            </a: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468111"/>
            <a:ext cx="4114800" cy="2679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/>
              <a:t>Sidfot om man väljer att infoga en sådan i sin presentation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176463" y="6468109"/>
            <a:ext cx="393700" cy="2679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45303-2AAE-45D1-913A-B06AE6474513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03" y="6468109"/>
            <a:ext cx="1095979" cy="269798"/>
          </a:xfrm>
          <a:prstGeom prst="rect">
            <a:avLst/>
          </a:prstGeom>
        </p:spPr>
      </p:pic>
      <p:cxnSp>
        <p:nvCxnSpPr>
          <p:cNvPr id="9" name="Straight Connector 13"/>
          <p:cNvCxnSpPr/>
          <p:nvPr userDrawn="1"/>
        </p:nvCxnSpPr>
        <p:spPr>
          <a:xfrm>
            <a:off x="119063" y="6349617"/>
            <a:ext cx="119556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81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99" r:id="rId2"/>
    <p:sldLayoutId id="2147483677" r:id="rId3"/>
    <p:sldLayoutId id="2147483692" r:id="rId4"/>
    <p:sldLayoutId id="2147483681" r:id="rId5"/>
    <p:sldLayoutId id="2147483652" r:id="rId6"/>
    <p:sldLayoutId id="2147483678" r:id="rId7"/>
    <p:sldLayoutId id="2147483682" r:id="rId8"/>
    <p:sldLayoutId id="2147483653" r:id="rId9"/>
    <p:sldLayoutId id="2147483674" r:id="rId10"/>
    <p:sldLayoutId id="2147483670" r:id="rId11"/>
    <p:sldLayoutId id="2147483695" r:id="rId12"/>
    <p:sldLayoutId id="2147483694" r:id="rId13"/>
    <p:sldLayoutId id="2147483688" r:id="rId14"/>
    <p:sldLayoutId id="2147483697" r:id="rId15"/>
    <p:sldLayoutId id="2147483690" r:id="rId16"/>
    <p:sldLayoutId id="2147483696" r:id="rId17"/>
    <p:sldLayoutId id="2147483689" r:id="rId18"/>
    <p:sldLayoutId id="2147483687" r:id="rId19"/>
    <p:sldLayoutId id="2147483650" r:id="rId20"/>
    <p:sldLayoutId id="2147483654" r:id="rId21"/>
    <p:sldLayoutId id="2147483675" r:id="rId22"/>
    <p:sldLayoutId id="2147483655" r:id="rId23"/>
    <p:sldLayoutId id="2147483686" r:id="rId24"/>
    <p:sldLayoutId id="2147483693" r:id="rId25"/>
    <p:sldLayoutId id="2147483685" r:id="rId26"/>
    <p:sldLayoutId id="2147483662" r:id="rId27"/>
    <p:sldLayoutId id="2147483665" r:id="rId28"/>
    <p:sldLayoutId id="2147483691" r:id="rId29"/>
    <p:sldLayoutId id="2147483667" r:id="rId3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 userDrawn="1">
          <p15:clr>
            <a:srgbClr val="F26B43"/>
          </p15:clr>
        </p15:guide>
        <p15:guide id="2" pos="7009" userDrawn="1">
          <p15:clr>
            <a:srgbClr val="F26B43"/>
          </p15:clr>
        </p15:guide>
        <p15:guide id="3" orient="horz" pos="3923" userDrawn="1">
          <p15:clr>
            <a:srgbClr val="F26B43"/>
          </p15:clr>
        </p15:guide>
        <p15:guide id="4" orient="horz" pos="981" userDrawn="1">
          <p15:clr>
            <a:srgbClr val="F26B43"/>
          </p15:clr>
        </p15:guide>
        <p15:guide id="5" pos="75" userDrawn="1">
          <p15:clr>
            <a:srgbClr val="F26B43"/>
          </p15:clr>
        </p15:guide>
        <p15:guide id="6" pos="7605" userDrawn="1">
          <p15:clr>
            <a:srgbClr val="F26B43"/>
          </p15:clr>
        </p15:guide>
        <p15:guide id="7" orient="horz" pos="73" userDrawn="1">
          <p15:clr>
            <a:srgbClr val="F26B43"/>
          </p15:clr>
        </p15:guide>
        <p15:guide id="8" orient="horz" pos="424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file419333f40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Min coola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Min coola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107440" y="1557271"/>
            <a:ext cx="10017760" cy="46704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errologic 1.04">
  <a:themeElements>
    <a:clrScheme name="Ferrologic">
      <a:dk1>
        <a:sysClr val="windowText" lastClr="000000"/>
      </a:dk1>
      <a:lt1>
        <a:sysClr val="window" lastClr="FFFFFF"/>
      </a:lt1>
      <a:dk2>
        <a:srgbClr val="E65321"/>
      </a:dk2>
      <a:lt2>
        <a:srgbClr val="EAEAEA"/>
      </a:lt2>
      <a:accent1>
        <a:srgbClr val="86BCE5"/>
      </a:accent1>
      <a:accent2>
        <a:srgbClr val="186AB4"/>
      </a:accent2>
      <a:accent3>
        <a:srgbClr val="41CD8E"/>
      </a:accent3>
      <a:accent4>
        <a:srgbClr val="3BA19F"/>
      </a:accent4>
      <a:accent5>
        <a:srgbClr val="FDD835"/>
      </a:accent5>
      <a:accent6>
        <a:srgbClr val="F2A61E"/>
      </a:accent6>
      <a:hlink>
        <a:srgbClr val="DD4503"/>
      </a:hlink>
      <a:folHlink>
        <a:srgbClr val="B23428"/>
      </a:folHlink>
    </a:clrScheme>
    <a:fontScheme name="Ferrologic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31750">
          <a:solidFill>
            <a:schemeClr val="accent2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 FL Simple PPT-template 1.04.potx" id="{55F054D4-B07F-438E-A605-C1A60E027859}" vid="{CA324D0A-3DE6-4252-88CF-5E4F4D428226}"/>
    </a:ext>
  </a:extLst>
</a:theme>
</file>

<file path=ppt/theme/theme2.xml><?xml version="1.0" encoding="utf-8"?>
<a:theme xmlns:a="http://schemas.openxmlformats.org/drawingml/2006/main" name="Office-tema">
  <a:themeElements>
    <a:clrScheme name="Ferrologic">
      <a:dk1>
        <a:sysClr val="windowText" lastClr="000000"/>
      </a:dk1>
      <a:lt1>
        <a:sysClr val="window" lastClr="FFFFFF"/>
      </a:lt1>
      <a:dk2>
        <a:srgbClr val="E65321"/>
      </a:dk2>
      <a:lt2>
        <a:srgbClr val="EAEAEA"/>
      </a:lt2>
      <a:accent1>
        <a:srgbClr val="86BCE5"/>
      </a:accent1>
      <a:accent2>
        <a:srgbClr val="5C8096"/>
      </a:accent2>
      <a:accent3>
        <a:srgbClr val="69B757"/>
      </a:accent3>
      <a:accent4>
        <a:srgbClr val="4D8440"/>
      </a:accent4>
      <a:accent5>
        <a:srgbClr val="FCC23D"/>
      </a:accent5>
      <a:accent6>
        <a:srgbClr val="F49C00"/>
      </a:accent6>
      <a:hlink>
        <a:srgbClr val="DD4503"/>
      </a:hlink>
      <a:folHlink>
        <a:srgbClr val="B23428"/>
      </a:folHlink>
    </a:clrScheme>
    <a:fontScheme name="Ferrologic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errologic">
      <a:dk1>
        <a:sysClr val="windowText" lastClr="000000"/>
      </a:dk1>
      <a:lt1>
        <a:sysClr val="window" lastClr="FFFFFF"/>
      </a:lt1>
      <a:dk2>
        <a:srgbClr val="E65321"/>
      </a:dk2>
      <a:lt2>
        <a:srgbClr val="EAEAEA"/>
      </a:lt2>
      <a:accent1>
        <a:srgbClr val="86BCE5"/>
      </a:accent1>
      <a:accent2>
        <a:srgbClr val="5C8096"/>
      </a:accent2>
      <a:accent3>
        <a:srgbClr val="69B757"/>
      </a:accent3>
      <a:accent4>
        <a:srgbClr val="4D8440"/>
      </a:accent4>
      <a:accent5>
        <a:srgbClr val="FCC23D"/>
      </a:accent5>
      <a:accent6>
        <a:srgbClr val="F49C00"/>
      </a:accent6>
      <a:hlink>
        <a:srgbClr val="DD4503"/>
      </a:hlink>
      <a:folHlink>
        <a:srgbClr val="B23428"/>
      </a:folHlink>
    </a:clrScheme>
    <a:fontScheme name="Ferrologic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Ferrologic 1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Ferrologic 1.04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Filip Wastberg</dc:creator>
  <cp:lastModifiedBy>filipwastberg</cp:lastModifiedBy>
  <cp:revision>1</cp:revision>
  <dcterms:created xsi:type="dcterms:W3CDTF">2020-01-07T01:37:07Z</dcterms:created>
  <dcterms:modified xsi:type="dcterms:W3CDTF">2020-03-03T10:40:28Z</dcterms:modified>
</cp:coreProperties>
</file>