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77" r:id="rId6"/>
    <p:sldId id="274" r:id="rId7"/>
    <p:sldId id="27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54" y="10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62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1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</a:rPr>
              <a:t>2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변수 분석 내용 정리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변수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5446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조별로 분석한 변수에 대한 내용을 정리 해주세요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그래프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변수 분석 내용 정리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5446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조별로 분석한 변수에 대한 내용을 정리 해주세요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그래프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36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변수 분석 내용 정리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5446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조별로 분석한 변수에 대한 내용을 정리 해주세요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그래프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16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방법론 적용 내용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or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과정을 보여주세요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19" y="1354137"/>
            <a:ext cx="7788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어떤 모델이 결과가 제일 좋았나요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그때 사용한 변수와 함께 설명해주세요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104</Words>
  <Application>Microsoft Office PowerPoint</Application>
  <PresentationFormat>A4 용지(210x297mm)</PresentationFormat>
  <Paragraphs>17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HY신명조</vt:lpstr>
      <vt:lpstr>Noto Sans Symbols</vt:lpstr>
      <vt:lpstr>Malgun Gothic</vt:lpstr>
      <vt:lpstr>Malgun Gothic</vt:lpstr>
      <vt:lpstr>Arial</vt:lpstr>
      <vt:lpstr>Calibri</vt:lpstr>
      <vt:lpstr>Office 테마</vt:lpstr>
      <vt:lpstr>PowerPoint 프레젠테이션</vt:lpstr>
      <vt:lpstr>변수 분석 내용 정리</vt:lpstr>
      <vt:lpstr>변수 분석 내용 정리</vt:lpstr>
      <vt:lpstr>변수 분석 내용 정리</vt:lpstr>
      <vt:lpstr>조별 토론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크루 이호준</cp:lastModifiedBy>
  <cp:revision>22</cp:revision>
  <dcterms:modified xsi:type="dcterms:W3CDTF">2022-08-31T05:39:12Z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