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86" r:id="rId5"/>
    <p:sldId id="287" r:id="rId6"/>
    <p:sldId id="288" r:id="rId7"/>
    <p:sldId id="289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마켓 산스 Bold" panose="02000000000000000000" pitchFamily="50" charset="-127"/>
      <p:regular r:id="rId14"/>
    </p:embeddedFont>
    <p:embeddedFont>
      <p:font typeface="G마켓 산스 Light" panose="02000000000000000000" pitchFamily="50" charset="-127"/>
      <p:regular r:id="rId15"/>
    </p:embeddedFont>
    <p:embeddedFont>
      <p:font typeface="G마켓 산스 Medium" panose="02000000000000000000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EAA"/>
    <a:srgbClr val="FFFFFF"/>
    <a:srgbClr val="5070F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C224-3798-4EDF-8BF4-0A156CE9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247BB-AAD1-418B-8FD1-F4EF80C04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D8F59-91B1-4DD3-80DC-E14F143C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4B79D-CCBB-4293-95A3-0656A7A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92683-F53E-46DB-A186-6401F87C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1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A40C-AFE9-4BAD-8D96-034C628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41260-48B3-4D04-A8AE-7522E3BA8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F5ABC-C037-47CE-BBF1-32B5FC9B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E45C0-F4AB-4795-9F50-43C7A7B4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63BBE-4E1E-4393-BEB6-18A285D4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B469A7-3EFC-447E-904F-35A4F78A0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356CD-5B6A-457F-8B97-73C66769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356A2-6C5F-43B2-A211-5BD04B38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88264-FD92-4FEB-A95A-214AC299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694C7-43C8-4B58-9203-6CB3FD44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931CC-FBEC-47CD-A246-F9CB4486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8A2EE-2109-464A-97DB-1B06EF09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BF76B-B62B-4301-B60E-CE322D03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A3424-D085-4CC0-BB3A-1BA017EA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2C3DD-617D-4452-B9C7-795A103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E0E2-69EF-421D-B8D6-907DC2F4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85481-17BA-4582-95AB-A3597F69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FA5A2-6FAD-475B-ADC7-5F0FE9DA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6FE7-F10E-4DA2-BA39-FFF37215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E877-AE83-4565-AB9A-D2349CBE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83AE7-FEC7-4CF5-B894-46500CD3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2E865-2404-4E67-B3A6-099591D92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13E2A-F2E8-4DF4-9BDC-DE51BFB97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3F042-5546-46BF-95A0-F91DFC5A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3E62B-7A0B-4B07-A8EB-C87B83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26C51-1A0C-43A3-9054-128D4031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0F1FF-4C7F-48EE-8DC6-111A0F47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CD6FC-86E1-473C-9B7B-B6C3BB4E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C3C0B-2609-4748-8249-88BE1464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12623-DB22-4D7D-B249-706C8332F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085CAF-A545-4293-8FF8-67A3139B5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FE765C-145B-453A-8AA5-CC5CE0F5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EA39F1-D906-4759-88D7-A5C337B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173E6-6426-4ED6-88AF-6DE7F176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19712-A7A7-448C-B6BB-0C3E7186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F6C92-05D3-44A9-810E-72732C1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97EAC-7E04-40DE-962B-62DCAFD2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3DA74-9B77-4B25-9397-61934C6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C1A2B-ACAA-483D-AAB3-35B5617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CD838-6C1B-4F48-8DEB-CD7952E9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45BFE-B435-4141-B286-3850B040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0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9D79-7EE2-4100-A43F-BABB7C27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C2D73-BC8C-42B5-A83C-55BD78B2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CB8B1-112A-4504-8386-1035442D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48B02-C6B4-4BF9-87C5-5D82A202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3612C-D24B-4ECD-A5B6-29C06EEB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3561A-40D6-40BB-9561-CBD0A332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8DDCB-4C20-4FD6-B986-36DC055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D57D6-467C-44E2-A6B0-E225772DC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E9A9E-435F-4F63-9E47-ECB530F2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16B03-FCD5-414C-B3A5-D1E8B270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5705B-652A-4BE6-BA61-85762B8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3177E-F58D-4281-98CD-9FFD5F00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CC11A-402D-464D-A03C-B3D6E86D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82CB-31A5-48B6-8B2B-CB64C3F8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54C70-8592-443C-B9D1-4146C50F9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4898-D6BE-47F1-A975-323145A194C1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FD1F-1C78-40F7-A9E8-87058F74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702E9-69E8-4532-BA35-8BD79BF25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3326-994A-44F7-A032-09F85BCE1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1380FC-11EC-B642-450F-9F3C4EA89430}"/>
              </a:ext>
            </a:extLst>
          </p:cNvPr>
          <p:cNvGrpSpPr/>
          <p:nvPr/>
        </p:nvGrpSpPr>
        <p:grpSpPr>
          <a:xfrm>
            <a:off x="3424238" y="2315845"/>
            <a:ext cx="5343525" cy="1671771"/>
            <a:chOff x="3424238" y="624646"/>
            <a:chExt cx="5343525" cy="1671771"/>
          </a:xfrm>
        </p:grpSpPr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A7A34546-EF8F-4901-A4D8-81B34CE0ACEB}"/>
                </a:ext>
              </a:extLst>
            </p:cNvPr>
            <p:cNvSpPr/>
            <p:nvPr/>
          </p:nvSpPr>
          <p:spPr>
            <a:xfrm>
              <a:off x="3424238" y="1887071"/>
              <a:ext cx="5343525" cy="364945"/>
            </a:xfrm>
            <a:prstGeom prst="hexagon">
              <a:avLst>
                <a:gd name="adj" fmla="val 0"/>
                <a:gd name="vf" fmla="val 115470"/>
              </a:avLst>
            </a:prstGeom>
            <a:solidFill>
              <a:srgbClr val="34A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7E0466-84FC-4CAF-8534-8C423EDB4522}"/>
                </a:ext>
              </a:extLst>
            </p:cNvPr>
            <p:cNvSpPr txBox="1"/>
            <p:nvPr/>
          </p:nvSpPr>
          <p:spPr>
            <a:xfrm>
              <a:off x="3720196" y="624646"/>
              <a:ext cx="46346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40404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머신러닝</a:t>
              </a:r>
              <a:r>
                <a:rPr lang="ko-KR" altLang="en-US" sz="4000" spc="-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40404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ko-KR" altLang="en-US" sz="4000" spc="-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34AEAA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악성 사이트</a:t>
              </a:r>
              <a:endParaRPr lang="en-US" altLang="ko-KR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4000" spc="-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34AEAA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탐지 모델링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45ED9D-96A4-4AA7-A75D-7451A19BF7E6}"/>
                </a:ext>
              </a:extLst>
            </p:cNvPr>
            <p:cNvSpPr txBox="1"/>
            <p:nvPr/>
          </p:nvSpPr>
          <p:spPr>
            <a:xfrm>
              <a:off x="4653147" y="1896307"/>
              <a:ext cx="2885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KT AIVLE 2</a:t>
              </a:r>
              <a:r>
                <a:rPr lang="ko-KR" altLang="en-US" sz="2000" spc="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2CE0CD-E179-25FB-E783-EAACD336A010}"/>
              </a:ext>
            </a:extLst>
          </p:cNvPr>
          <p:cNvSpPr txBox="1"/>
          <p:nvPr/>
        </p:nvSpPr>
        <p:spPr>
          <a:xfrm>
            <a:off x="5270923" y="4200052"/>
            <a:ext cx="165015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a024138</a:t>
            </a:r>
          </a:p>
          <a:p>
            <a:pPr algn="ctr">
              <a:lnSpc>
                <a:spcPct val="110000"/>
              </a:lnSpc>
            </a:pPr>
            <a:r>
              <a:rPr lang="ko-KR" altLang="en-US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박다민</a:t>
            </a:r>
            <a:endParaRPr lang="en-US" altLang="ko-KR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88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육각형 62">
            <a:extLst>
              <a:ext uri="{FF2B5EF4-FFF2-40B4-BE49-F238E27FC236}">
                <a16:creationId xmlns:a16="http://schemas.microsoft.com/office/drawing/2014/main" id="{A7A34546-EF8F-4901-A4D8-81B34CE0ACEB}"/>
              </a:ext>
            </a:extLst>
          </p:cNvPr>
          <p:cNvSpPr/>
          <p:nvPr/>
        </p:nvSpPr>
        <p:spPr>
          <a:xfrm>
            <a:off x="5684402" y="454322"/>
            <a:ext cx="841668" cy="539054"/>
          </a:xfrm>
          <a:prstGeom prst="hexagon">
            <a:avLst>
              <a:gd name="adj" fmla="val 0"/>
              <a:gd name="vf" fmla="val 115470"/>
            </a:avLst>
          </a:prstGeom>
          <a:solidFill>
            <a:srgbClr val="34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E0466-84FC-4CAF-8534-8C423EDB4522}"/>
              </a:ext>
            </a:extLst>
          </p:cNvPr>
          <p:cNvSpPr txBox="1"/>
          <p:nvPr/>
        </p:nvSpPr>
        <p:spPr>
          <a:xfrm>
            <a:off x="4781823" y="1179185"/>
            <a:ext cx="264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070F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처리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5ED9D-96A4-4AA7-A75D-7451A19BF7E6}"/>
              </a:ext>
            </a:extLst>
          </p:cNvPr>
          <p:cNvSpPr txBox="1"/>
          <p:nvPr/>
        </p:nvSpPr>
        <p:spPr>
          <a:xfrm>
            <a:off x="5770591" y="467128"/>
            <a:ext cx="65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3200" spc="-7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0E138-9150-48BB-BBA3-64D9E1AA67D5}"/>
              </a:ext>
            </a:extLst>
          </p:cNvPr>
          <p:cNvSpPr/>
          <p:nvPr/>
        </p:nvSpPr>
        <p:spPr>
          <a:xfrm>
            <a:off x="2209800" y="2629642"/>
            <a:ext cx="2570334" cy="3749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CCB46-649B-4F73-A724-E5F3E2C05775}"/>
              </a:ext>
            </a:extLst>
          </p:cNvPr>
          <p:cNvSpPr/>
          <p:nvPr/>
        </p:nvSpPr>
        <p:spPr>
          <a:xfrm>
            <a:off x="2363240" y="2767265"/>
            <a:ext cx="2263455" cy="34757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5E61D-6FF4-41F8-8959-76C613E09FDA}"/>
              </a:ext>
            </a:extLst>
          </p:cNvPr>
          <p:cNvSpPr txBox="1"/>
          <p:nvPr/>
        </p:nvSpPr>
        <p:spPr>
          <a:xfrm>
            <a:off x="2607531" y="4188963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중복 데이터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F91F1-D15F-4EB5-9441-5AD64485B279}"/>
              </a:ext>
            </a:extLst>
          </p:cNvPr>
          <p:cNvSpPr txBox="1"/>
          <p:nvPr/>
        </p:nvSpPr>
        <p:spPr>
          <a:xfrm>
            <a:off x="2753890" y="4559329"/>
            <a:ext cx="149912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중복된 데이터를</a:t>
            </a:r>
            <a:endParaRPr lang="en-US" altLang="ko-KR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어떻게 제거할까</a:t>
            </a:r>
            <a:r>
              <a:rPr lang="en-US" altLang="ko-KR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</a:t>
            </a:r>
            <a:endParaRPr lang="ko-KR" altLang="en-US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923724-509A-4A54-83F7-FFC70FD26845}"/>
              </a:ext>
            </a:extLst>
          </p:cNvPr>
          <p:cNvSpPr/>
          <p:nvPr/>
        </p:nvSpPr>
        <p:spPr>
          <a:xfrm>
            <a:off x="4814165" y="2629642"/>
            <a:ext cx="2570334" cy="3749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95899D-0492-40DD-BDCE-AFF2A2656DBF}"/>
              </a:ext>
            </a:extLst>
          </p:cNvPr>
          <p:cNvSpPr/>
          <p:nvPr/>
        </p:nvSpPr>
        <p:spPr>
          <a:xfrm>
            <a:off x="4967605" y="2767265"/>
            <a:ext cx="2263455" cy="34757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CDF23-663B-4651-B90B-E21A4BA1A66D}"/>
              </a:ext>
            </a:extLst>
          </p:cNvPr>
          <p:cNvSpPr txBox="1"/>
          <p:nvPr/>
        </p:nvSpPr>
        <p:spPr>
          <a:xfrm>
            <a:off x="5211896" y="4188963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중요도 평가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683E94-0BAC-4B86-8ABC-5E0816EB2F27}"/>
              </a:ext>
            </a:extLst>
          </p:cNvPr>
          <p:cNvSpPr/>
          <p:nvPr/>
        </p:nvSpPr>
        <p:spPr>
          <a:xfrm>
            <a:off x="7427184" y="2629642"/>
            <a:ext cx="2570334" cy="3749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DF8FD0-5936-4CE9-BA35-B963C0DD2623}"/>
              </a:ext>
            </a:extLst>
          </p:cNvPr>
          <p:cNvSpPr/>
          <p:nvPr/>
        </p:nvSpPr>
        <p:spPr>
          <a:xfrm>
            <a:off x="7580623" y="2767265"/>
            <a:ext cx="2263455" cy="34757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6672E2-E28D-4E4D-BB40-0B4AFA283261}"/>
              </a:ext>
            </a:extLst>
          </p:cNvPr>
          <p:cNvSpPr txBox="1"/>
          <p:nvPr/>
        </p:nvSpPr>
        <p:spPr>
          <a:xfrm>
            <a:off x="7717994" y="4188963"/>
            <a:ext cx="20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테스트 데이터 처리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BF32BC-0EA2-4FB5-B071-7825844432C2}"/>
              </a:ext>
            </a:extLst>
          </p:cNvPr>
          <p:cNvSpPr txBox="1"/>
          <p:nvPr/>
        </p:nvSpPr>
        <p:spPr>
          <a:xfrm>
            <a:off x="7755666" y="4559329"/>
            <a:ext cx="193033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Test</a:t>
            </a: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data</a:t>
            </a: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의 </a:t>
            </a:r>
            <a:r>
              <a:rPr lang="ko-KR" altLang="en-US" sz="1400" spc="-5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결측치를</a:t>
            </a:r>
            <a:endParaRPr lang="en-US" altLang="ko-KR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어떻게 처리하는가</a:t>
            </a:r>
            <a:r>
              <a:rPr lang="en-US" altLang="ko-KR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</a:t>
            </a:r>
            <a:endParaRPr lang="ko-KR" altLang="en-US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B23E9E-BDED-0A25-3FFC-9F3F5CA6F5AC}"/>
              </a:ext>
            </a:extLst>
          </p:cNvPr>
          <p:cNvGrpSpPr/>
          <p:nvPr/>
        </p:nvGrpSpPr>
        <p:grpSpPr>
          <a:xfrm>
            <a:off x="5696496" y="3123114"/>
            <a:ext cx="805670" cy="950092"/>
            <a:chOff x="5696496" y="3105159"/>
            <a:chExt cx="805670" cy="95009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E658B3-076D-4C9F-A7A6-4958ABF847AD}"/>
                </a:ext>
              </a:extLst>
            </p:cNvPr>
            <p:cNvGrpSpPr/>
            <p:nvPr/>
          </p:nvGrpSpPr>
          <p:grpSpPr>
            <a:xfrm>
              <a:off x="5696496" y="3105159"/>
              <a:ext cx="805670" cy="950092"/>
              <a:chOff x="3224095" y="2319670"/>
              <a:chExt cx="751119" cy="885762"/>
            </a:xfrm>
          </p:grpSpPr>
          <p:sp>
            <p:nvSpPr>
              <p:cNvPr id="25" name="육각형 24">
                <a:extLst>
                  <a:ext uri="{FF2B5EF4-FFF2-40B4-BE49-F238E27FC236}">
                    <a16:creationId xmlns:a16="http://schemas.microsoft.com/office/drawing/2014/main" id="{3E1C812F-E9DE-4705-A174-BCBC3543261D}"/>
                  </a:ext>
                </a:extLst>
              </p:cNvPr>
              <p:cNvSpPr/>
              <p:nvPr/>
            </p:nvSpPr>
            <p:spPr>
              <a:xfrm rot="16200000">
                <a:off x="3156774" y="2386991"/>
                <a:ext cx="885762" cy="751119"/>
              </a:xfrm>
              <a:prstGeom prst="hexagon">
                <a:avLst>
                  <a:gd name="adj" fmla="val 31099"/>
                  <a:gd name="vf" fmla="val 115470"/>
                </a:avLst>
              </a:prstGeom>
              <a:solidFill>
                <a:srgbClr val="34AEAA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육각형 25">
                <a:extLst>
                  <a:ext uri="{FF2B5EF4-FFF2-40B4-BE49-F238E27FC236}">
                    <a16:creationId xmlns:a16="http://schemas.microsoft.com/office/drawing/2014/main" id="{3CAA7B69-B3E7-416B-A08D-C7617A0E7142}"/>
                  </a:ext>
                </a:extLst>
              </p:cNvPr>
              <p:cNvSpPr/>
              <p:nvPr/>
            </p:nvSpPr>
            <p:spPr>
              <a:xfrm rot="16200000">
                <a:off x="3214645" y="2430646"/>
                <a:ext cx="770021" cy="663812"/>
              </a:xfrm>
              <a:prstGeom prst="hexagon">
                <a:avLst>
                  <a:gd name="adj" fmla="val 30473"/>
                  <a:gd name="vf" fmla="val 115470"/>
                </a:avLst>
              </a:prstGeom>
              <a:solidFill>
                <a:srgbClr val="34AE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970D578-554F-9AA8-DE6B-FE1EFC05A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21" y="3381096"/>
              <a:ext cx="398222" cy="39822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4EED52-A610-A73D-BFBE-E19CA220DE03}"/>
              </a:ext>
            </a:extLst>
          </p:cNvPr>
          <p:cNvGrpSpPr/>
          <p:nvPr/>
        </p:nvGrpSpPr>
        <p:grpSpPr>
          <a:xfrm>
            <a:off x="3108325" y="3123114"/>
            <a:ext cx="805670" cy="950092"/>
            <a:chOff x="5696496" y="3105159"/>
            <a:chExt cx="805670" cy="95009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2830EE-FCD6-47BB-DCD3-7B6CD479DBEF}"/>
                </a:ext>
              </a:extLst>
            </p:cNvPr>
            <p:cNvGrpSpPr/>
            <p:nvPr/>
          </p:nvGrpSpPr>
          <p:grpSpPr>
            <a:xfrm>
              <a:off x="5696496" y="3105159"/>
              <a:ext cx="805670" cy="950092"/>
              <a:chOff x="3224095" y="2319670"/>
              <a:chExt cx="751119" cy="885762"/>
            </a:xfrm>
          </p:grpSpPr>
          <p:sp>
            <p:nvSpPr>
              <p:cNvPr id="12" name="육각형 11">
                <a:extLst>
                  <a:ext uri="{FF2B5EF4-FFF2-40B4-BE49-F238E27FC236}">
                    <a16:creationId xmlns:a16="http://schemas.microsoft.com/office/drawing/2014/main" id="{C91B57B0-6E5D-78FD-291F-6C610E92089A}"/>
                  </a:ext>
                </a:extLst>
              </p:cNvPr>
              <p:cNvSpPr/>
              <p:nvPr/>
            </p:nvSpPr>
            <p:spPr>
              <a:xfrm rot="16200000">
                <a:off x="3156774" y="2386991"/>
                <a:ext cx="885762" cy="751119"/>
              </a:xfrm>
              <a:prstGeom prst="hexagon">
                <a:avLst>
                  <a:gd name="adj" fmla="val 31099"/>
                  <a:gd name="vf" fmla="val 115470"/>
                </a:avLst>
              </a:prstGeom>
              <a:solidFill>
                <a:srgbClr val="34AEAA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육각형 13">
                <a:extLst>
                  <a:ext uri="{FF2B5EF4-FFF2-40B4-BE49-F238E27FC236}">
                    <a16:creationId xmlns:a16="http://schemas.microsoft.com/office/drawing/2014/main" id="{D01245C7-4F63-3888-AE35-C457969CC9A3}"/>
                  </a:ext>
                </a:extLst>
              </p:cNvPr>
              <p:cNvSpPr/>
              <p:nvPr/>
            </p:nvSpPr>
            <p:spPr>
              <a:xfrm rot="16200000">
                <a:off x="3214645" y="2430646"/>
                <a:ext cx="770021" cy="663812"/>
              </a:xfrm>
              <a:prstGeom prst="hexagon">
                <a:avLst>
                  <a:gd name="adj" fmla="val 30473"/>
                  <a:gd name="vf" fmla="val 115470"/>
                </a:avLst>
              </a:prstGeom>
              <a:solidFill>
                <a:srgbClr val="34AE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037E7C2-06F2-F53D-B89C-40C9096B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21" y="3381096"/>
              <a:ext cx="398222" cy="39822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29FEA9-9C94-A7E6-E766-90F581891CA4}"/>
              </a:ext>
            </a:extLst>
          </p:cNvPr>
          <p:cNvGrpSpPr/>
          <p:nvPr/>
        </p:nvGrpSpPr>
        <p:grpSpPr>
          <a:xfrm>
            <a:off x="8302345" y="3123114"/>
            <a:ext cx="805670" cy="950092"/>
            <a:chOff x="5696496" y="3105159"/>
            <a:chExt cx="805670" cy="95009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3CBDCFB-2647-391D-DEC7-336B27CFDC14}"/>
                </a:ext>
              </a:extLst>
            </p:cNvPr>
            <p:cNvGrpSpPr/>
            <p:nvPr/>
          </p:nvGrpSpPr>
          <p:grpSpPr>
            <a:xfrm>
              <a:off x="5696496" y="3105159"/>
              <a:ext cx="805670" cy="950092"/>
              <a:chOff x="3224095" y="2319670"/>
              <a:chExt cx="751119" cy="885762"/>
            </a:xfrm>
          </p:grpSpPr>
          <p:sp>
            <p:nvSpPr>
              <p:cNvPr id="28" name="육각형 27">
                <a:extLst>
                  <a:ext uri="{FF2B5EF4-FFF2-40B4-BE49-F238E27FC236}">
                    <a16:creationId xmlns:a16="http://schemas.microsoft.com/office/drawing/2014/main" id="{58E7A28C-AE6F-9FA6-6743-4A82FBDF499F}"/>
                  </a:ext>
                </a:extLst>
              </p:cNvPr>
              <p:cNvSpPr/>
              <p:nvPr/>
            </p:nvSpPr>
            <p:spPr>
              <a:xfrm rot="16200000">
                <a:off x="3156774" y="2386991"/>
                <a:ext cx="885762" cy="751119"/>
              </a:xfrm>
              <a:prstGeom prst="hexagon">
                <a:avLst>
                  <a:gd name="adj" fmla="val 31099"/>
                  <a:gd name="vf" fmla="val 115470"/>
                </a:avLst>
              </a:prstGeom>
              <a:solidFill>
                <a:srgbClr val="34AEAA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육각형 28">
                <a:extLst>
                  <a:ext uri="{FF2B5EF4-FFF2-40B4-BE49-F238E27FC236}">
                    <a16:creationId xmlns:a16="http://schemas.microsoft.com/office/drawing/2014/main" id="{CADA97B0-4733-789F-09D0-CEDFB09168C2}"/>
                  </a:ext>
                </a:extLst>
              </p:cNvPr>
              <p:cNvSpPr/>
              <p:nvPr/>
            </p:nvSpPr>
            <p:spPr>
              <a:xfrm rot="16200000">
                <a:off x="3214645" y="2430646"/>
                <a:ext cx="770021" cy="663812"/>
              </a:xfrm>
              <a:prstGeom prst="hexagon">
                <a:avLst>
                  <a:gd name="adj" fmla="val 30473"/>
                  <a:gd name="vf" fmla="val 115470"/>
                </a:avLst>
              </a:prstGeom>
              <a:solidFill>
                <a:srgbClr val="34AE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D8E4E3D-512F-671D-F0A8-4C7607523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21" y="3381096"/>
              <a:ext cx="398222" cy="39822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B377D6E-A6B8-AB57-194F-076D6271CAC2}"/>
              </a:ext>
            </a:extLst>
          </p:cNvPr>
          <p:cNvSpPr txBox="1"/>
          <p:nvPr/>
        </p:nvSpPr>
        <p:spPr>
          <a:xfrm>
            <a:off x="5353306" y="4511343"/>
            <a:ext cx="1561645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중요도를 파악하여</a:t>
            </a:r>
            <a:endParaRPr lang="en-US" altLang="ko-KR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일부 데이터로만</a:t>
            </a:r>
            <a:endParaRPr lang="en-US" altLang="ko-KR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검사를 시행</a:t>
            </a:r>
            <a:r>
              <a:rPr lang="en-US" altLang="ko-KR" sz="1400" spc="-5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40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2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육각형 62">
            <a:extLst>
              <a:ext uri="{FF2B5EF4-FFF2-40B4-BE49-F238E27FC236}">
                <a16:creationId xmlns:a16="http://schemas.microsoft.com/office/drawing/2014/main" id="{A7A34546-EF8F-4901-A4D8-81B34CE0ACEB}"/>
              </a:ext>
            </a:extLst>
          </p:cNvPr>
          <p:cNvSpPr/>
          <p:nvPr/>
        </p:nvSpPr>
        <p:spPr>
          <a:xfrm>
            <a:off x="5684402" y="454323"/>
            <a:ext cx="841668" cy="539054"/>
          </a:xfrm>
          <a:prstGeom prst="hexagon">
            <a:avLst>
              <a:gd name="adj" fmla="val 0"/>
              <a:gd name="vf" fmla="val 115470"/>
            </a:avLst>
          </a:prstGeom>
          <a:solidFill>
            <a:srgbClr val="34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5ED9D-96A4-4AA7-A75D-7451A19BF7E6}"/>
              </a:ext>
            </a:extLst>
          </p:cNvPr>
          <p:cNvSpPr txBox="1"/>
          <p:nvPr/>
        </p:nvSpPr>
        <p:spPr>
          <a:xfrm>
            <a:off x="5731318" y="467128"/>
            <a:ext cx="72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3200" spc="-7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321782-2649-447D-BBFF-4C42765A46B6}"/>
              </a:ext>
            </a:extLst>
          </p:cNvPr>
          <p:cNvSpPr txBox="1"/>
          <p:nvPr/>
        </p:nvSpPr>
        <p:spPr>
          <a:xfrm>
            <a:off x="4254436" y="117918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중복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070F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2BAF1-2511-C8C5-3256-1BF66632A271}"/>
              </a:ext>
            </a:extLst>
          </p:cNvPr>
          <p:cNvSpPr txBox="1"/>
          <p:nvPr/>
        </p:nvSpPr>
        <p:spPr>
          <a:xfrm>
            <a:off x="862035" y="5199286"/>
            <a:ext cx="104679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로지스틱 회귀 등을 이용하여 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p-value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0.05 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이상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갖는 변수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(feature)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와</a:t>
            </a:r>
            <a:endParaRPr lang="en-US" altLang="ko-KR" sz="2000" spc="-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값을 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갖는 변수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en-US" altLang="ko-KR" sz="2000" spc="-10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url_chinese_present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en-US" altLang="ko-KR" sz="2000" spc="-10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html_num_tags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('applet’))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제거하였습니다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후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중요도가 높은 변수들 또한 포함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다시 진행하였습니다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2000" spc="-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E624D7-72AE-F311-39EE-63FA4D150BAF}"/>
              </a:ext>
            </a:extLst>
          </p:cNvPr>
          <p:cNvGrpSpPr/>
          <p:nvPr/>
        </p:nvGrpSpPr>
        <p:grpSpPr>
          <a:xfrm>
            <a:off x="2113782" y="2072879"/>
            <a:ext cx="7964436" cy="2923743"/>
            <a:chOff x="1774265" y="2445699"/>
            <a:chExt cx="6313509" cy="231768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57CE325-D026-E79F-360A-1737C1E61D65}"/>
                </a:ext>
              </a:extLst>
            </p:cNvPr>
            <p:cNvGrpSpPr/>
            <p:nvPr/>
          </p:nvGrpSpPr>
          <p:grpSpPr>
            <a:xfrm>
              <a:off x="1774265" y="2445699"/>
              <a:ext cx="6313509" cy="2317688"/>
              <a:chOff x="7696200" y="4476519"/>
              <a:chExt cx="3239128" cy="1613758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880F6F6-DAD1-41DE-B0FE-83BCC40DAE42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1A9EFF2-C1C8-4ECF-B513-79250D34124C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34CBA5A-1BFE-85D5-B84F-5A8E29C5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1933" y="2793334"/>
              <a:ext cx="5418172" cy="162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3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육각형 62">
            <a:extLst>
              <a:ext uri="{FF2B5EF4-FFF2-40B4-BE49-F238E27FC236}">
                <a16:creationId xmlns:a16="http://schemas.microsoft.com/office/drawing/2014/main" id="{A7A34546-EF8F-4901-A4D8-81B34CE0ACEB}"/>
              </a:ext>
            </a:extLst>
          </p:cNvPr>
          <p:cNvSpPr/>
          <p:nvPr/>
        </p:nvSpPr>
        <p:spPr>
          <a:xfrm>
            <a:off x="5684402" y="454323"/>
            <a:ext cx="841668" cy="539054"/>
          </a:xfrm>
          <a:prstGeom prst="hexagon">
            <a:avLst>
              <a:gd name="adj" fmla="val 0"/>
              <a:gd name="vf" fmla="val 115470"/>
            </a:avLst>
          </a:prstGeom>
          <a:solidFill>
            <a:srgbClr val="34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5ED9D-96A4-4AA7-A75D-7451A19BF7E6}"/>
              </a:ext>
            </a:extLst>
          </p:cNvPr>
          <p:cNvSpPr txBox="1"/>
          <p:nvPr/>
        </p:nvSpPr>
        <p:spPr>
          <a:xfrm>
            <a:off x="5731318" y="467128"/>
            <a:ext cx="72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sz="3200" spc="-7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321782-2649-447D-BBFF-4C42765A46B6}"/>
              </a:ext>
            </a:extLst>
          </p:cNvPr>
          <p:cNvSpPr txBox="1"/>
          <p:nvPr/>
        </p:nvSpPr>
        <p:spPr>
          <a:xfrm>
            <a:off x="4254435" y="117918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중요도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070F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평가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2BAF1-2511-C8C5-3256-1BF66632A271}"/>
              </a:ext>
            </a:extLst>
          </p:cNvPr>
          <p:cNvSpPr txBox="1"/>
          <p:nvPr/>
        </p:nvSpPr>
        <p:spPr>
          <a:xfrm>
            <a:off x="6849150" y="5075734"/>
            <a:ext cx="4963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강사님이 주셨던 코드를 </a:t>
            </a:r>
            <a:endParaRPr lang="en-US" altLang="ko-KR" sz="2000" spc="-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이용하여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 중요도를 파악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>
              <a:lnSpc>
                <a:spcPct val="110000"/>
              </a:lnSpc>
            </a:pP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0.05 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>
                    <a:alpha val="80000"/>
                  </a:srgb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이상을 갖는 변수들을 이용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하기로 결정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2000" spc="-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FF02C8-A915-5A3F-4DD9-952F60576D8E}"/>
              </a:ext>
            </a:extLst>
          </p:cNvPr>
          <p:cNvGrpSpPr/>
          <p:nvPr/>
        </p:nvGrpSpPr>
        <p:grpSpPr>
          <a:xfrm>
            <a:off x="0" y="2136541"/>
            <a:ext cx="6849150" cy="4526602"/>
            <a:chOff x="2353843" y="1775637"/>
            <a:chExt cx="7545274" cy="49866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57CE325-D026-E79F-360A-1737C1E61D65}"/>
                </a:ext>
              </a:extLst>
            </p:cNvPr>
            <p:cNvGrpSpPr/>
            <p:nvPr/>
          </p:nvGrpSpPr>
          <p:grpSpPr>
            <a:xfrm>
              <a:off x="2353843" y="1775637"/>
              <a:ext cx="7545274" cy="4986670"/>
              <a:chOff x="7696200" y="4476519"/>
              <a:chExt cx="3239128" cy="1613758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880F6F6-DAD1-41DE-B0FE-83BCC40DAE42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1A9EFF2-C1C8-4ECF-B513-79250D34124C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30329CF-9414-E839-D49E-DBE1CEF2027D}"/>
                </a:ext>
              </a:extLst>
            </p:cNvPr>
            <p:cNvGrpSpPr/>
            <p:nvPr/>
          </p:nvGrpSpPr>
          <p:grpSpPr>
            <a:xfrm>
              <a:off x="3286446" y="2355347"/>
              <a:ext cx="5680069" cy="3827250"/>
              <a:chOff x="1323268" y="1533128"/>
              <a:chExt cx="6069582" cy="408970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BFAD8EC-1FBC-1BDC-9BAE-60CB8B87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3268" y="1533128"/>
                <a:ext cx="6069582" cy="408970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395935-5259-F013-2D1E-D5AC31A2B605}"/>
                  </a:ext>
                </a:extLst>
              </p:cNvPr>
              <p:cNvSpPr/>
              <p:nvPr/>
            </p:nvSpPr>
            <p:spPr>
              <a:xfrm>
                <a:off x="1486637" y="1616423"/>
                <a:ext cx="1126777" cy="1020588"/>
              </a:xfrm>
              <a:prstGeom prst="rect">
                <a:avLst/>
              </a:prstGeom>
              <a:noFill/>
              <a:ln w="38100">
                <a:solidFill>
                  <a:srgbClr val="34AE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494382-F116-B718-293D-FA3CE75778F5}"/>
              </a:ext>
            </a:extLst>
          </p:cNvPr>
          <p:cNvGrpSpPr/>
          <p:nvPr/>
        </p:nvGrpSpPr>
        <p:grpSpPr>
          <a:xfrm>
            <a:off x="7339560" y="2239548"/>
            <a:ext cx="3982801" cy="2504485"/>
            <a:chOff x="7597098" y="2014352"/>
            <a:chExt cx="3982801" cy="250448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77B8C31-3E25-4094-3D3E-AA49D8F03FA7}"/>
                </a:ext>
              </a:extLst>
            </p:cNvPr>
            <p:cNvGrpSpPr/>
            <p:nvPr/>
          </p:nvGrpSpPr>
          <p:grpSpPr>
            <a:xfrm>
              <a:off x="7597098" y="2014352"/>
              <a:ext cx="3982801" cy="2504485"/>
              <a:chOff x="7696200" y="4476519"/>
              <a:chExt cx="3239128" cy="161375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7AEF831-7496-AEC0-93B5-ED4C514D5434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E35742-F350-14BD-FD7A-802A27A7D62B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6F02023-8701-9376-BDAF-490BD04B3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0576" y="2390023"/>
              <a:ext cx="3375844" cy="1753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60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육각형 62">
            <a:extLst>
              <a:ext uri="{FF2B5EF4-FFF2-40B4-BE49-F238E27FC236}">
                <a16:creationId xmlns:a16="http://schemas.microsoft.com/office/drawing/2014/main" id="{A7A34546-EF8F-4901-A4D8-81B34CE0ACEB}"/>
              </a:ext>
            </a:extLst>
          </p:cNvPr>
          <p:cNvSpPr/>
          <p:nvPr/>
        </p:nvSpPr>
        <p:spPr>
          <a:xfrm>
            <a:off x="5684402" y="454323"/>
            <a:ext cx="841668" cy="539054"/>
          </a:xfrm>
          <a:prstGeom prst="hexagon">
            <a:avLst>
              <a:gd name="adj" fmla="val 0"/>
              <a:gd name="vf" fmla="val 115470"/>
            </a:avLst>
          </a:prstGeom>
          <a:solidFill>
            <a:srgbClr val="34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5ED9D-96A4-4AA7-A75D-7451A19BF7E6}"/>
              </a:ext>
            </a:extLst>
          </p:cNvPr>
          <p:cNvSpPr txBox="1"/>
          <p:nvPr/>
        </p:nvSpPr>
        <p:spPr>
          <a:xfrm>
            <a:off x="5727311" y="467128"/>
            <a:ext cx="737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  <a:endParaRPr lang="ko-KR" altLang="en-US" sz="3200" spc="-7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321782-2649-447D-BBFF-4C42765A46B6}"/>
              </a:ext>
            </a:extLst>
          </p:cNvPr>
          <p:cNvSpPr txBox="1"/>
          <p:nvPr/>
        </p:nvSpPr>
        <p:spPr>
          <a:xfrm>
            <a:off x="4020397" y="1179185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테스트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070F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처리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22BAF1-2511-C8C5-3256-1BF66632A271}"/>
              </a:ext>
            </a:extLst>
          </p:cNvPr>
          <p:cNvSpPr txBox="1"/>
          <p:nvPr/>
        </p:nvSpPr>
        <p:spPr>
          <a:xfrm>
            <a:off x="3563905" y="5199286"/>
            <a:ext cx="5064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Method=‘linear’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갖는 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interpolate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와</a:t>
            </a:r>
            <a:endParaRPr lang="en-US" altLang="ko-KR" sz="2000" spc="-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중앙값으로 </a:t>
            </a:r>
            <a:r>
              <a:rPr lang="ko-KR" altLang="en-US" sz="2000" spc="-10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결측치를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조치하는 </a:t>
            </a:r>
            <a:r>
              <a:rPr lang="en-US" altLang="ko-KR" sz="2000" spc="-10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fillna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pPr algn="ctr">
              <a:lnSpc>
                <a:spcPct val="110000"/>
              </a:lnSpc>
            </a:pP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총 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ko-KR" altLang="en-US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가지로 나누어서 테스트를 진행하였습니다</a:t>
            </a:r>
            <a:r>
              <a:rPr lang="en-US" altLang="ko-KR" sz="2000" spc="-1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2000" spc="-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DBC487-1B22-EDED-BAB8-5E592000283E}"/>
              </a:ext>
            </a:extLst>
          </p:cNvPr>
          <p:cNvGrpSpPr/>
          <p:nvPr/>
        </p:nvGrpSpPr>
        <p:grpSpPr>
          <a:xfrm>
            <a:off x="2449033" y="2072879"/>
            <a:ext cx="7293934" cy="2923743"/>
            <a:chOff x="2392326" y="2072879"/>
            <a:chExt cx="7293934" cy="292374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57CE325-D026-E79F-360A-1737C1E61D65}"/>
                </a:ext>
              </a:extLst>
            </p:cNvPr>
            <p:cNvGrpSpPr/>
            <p:nvPr/>
          </p:nvGrpSpPr>
          <p:grpSpPr>
            <a:xfrm>
              <a:off x="2392326" y="2072879"/>
              <a:ext cx="7293934" cy="2923743"/>
              <a:chOff x="7696200" y="4476519"/>
              <a:chExt cx="3239128" cy="1613758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880F6F6-DAD1-41DE-B0FE-83BCC40DAE42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1A9EFF2-C1C8-4ECF-B513-79250D34124C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06E3A1-CD40-6019-498F-37FBF0FBC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908" y="2436342"/>
              <a:ext cx="5472770" cy="2196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6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육각형 62">
            <a:extLst>
              <a:ext uri="{FF2B5EF4-FFF2-40B4-BE49-F238E27FC236}">
                <a16:creationId xmlns:a16="http://schemas.microsoft.com/office/drawing/2014/main" id="{A7A34546-EF8F-4901-A4D8-81B34CE0ACEB}"/>
              </a:ext>
            </a:extLst>
          </p:cNvPr>
          <p:cNvSpPr/>
          <p:nvPr/>
        </p:nvSpPr>
        <p:spPr>
          <a:xfrm>
            <a:off x="5684402" y="454323"/>
            <a:ext cx="841668" cy="539054"/>
          </a:xfrm>
          <a:prstGeom prst="hexagon">
            <a:avLst>
              <a:gd name="adj" fmla="val 0"/>
              <a:gd name="vf" fmla="val 115470"/>
            </a:avLst>
          </a:prstGeom>
          <a:solidFill>
            <a:srgbClr val="34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5ED9D-96A4-4AA7-A75D-7451A19BF7E6}"/>
              </a:ext>
            </a:extLst>
          </p:cNvPr>
          <p:cNvSpPr txBox="1"/>
          <p:nvPr/>
        </p:nvSpPr>
        <p:spPr>
          <a:xfrm>
            <a:off x="5731318" y="467128"/>
            <a:ext cx="72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ko-KR" altLang="en-US" sz="3200" spc="-7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321782-2649-447D-BBFF-4C42765A46B6}"/>
              </a:ext>
            </a:extLst>
          </p:cNvPr>
          <p:cNvSpPr txBox="1"/>
          <p:nvPr/>
        </p:nvSpPr>
        <p:spPr>
          <a:xfrm>
            <a:off x="4020397" y="1179185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20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머신러닝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070F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543EC6-9C65-684B-0DD9-C3523E847CB0}"/>
              </a:ext>
            </a:extLst>
          </p:cNvPr>
          <p:cNvGrpSpPr/>
          <p:nvPr/>
        </p:nvGrpSpPr>
        <p:grpSpPr>
          <a:xfrm>
            <a:off x="1616149" y="1662021"/>
            <a:ext cx="4075715" cy="2693009"/>
            <a:chOff x="2113784" y="2594344"/>
            <a:chExt cx="5382170" cy="36749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57CE325-D026-E79F-360A-1737C1E61D65}"/>
                </a:ext>
              </a:extLst>
            </p:cNvPr>
            <p:cNvGrpSpPr/>
            <p:nvPr/>
          </p:nvGrpSpPr>
          <p:grpSpPr>
            <a:xfrm>
              <a:off x="2113784" y="2594344"/>
              <a:ext cx="5382170" cy="3674909"/>
              <a:chOff x="7696200" y="4476519"/>
              <a:chExt cx="3239128" cy="1613758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880F6F6-DAD1-41DE-B0FE-83BCC40DAE42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1A9EFF2-C1C8-4ECF-B513-79250D34124C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F2B4DD8-BF5A-D54D-EA55-E56B74216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5233" y="2905952"/>
              <a:ext cx="4399273" cy="3051693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BEFA5A-FE1A-F0A7-FA0B-E22C0A8B1663}"/>
              </a:ext>
            </a:extLst>
          </p:cNvPr>
          <p:cNvGrpSpPr/>
          <p:nvPr/>
        </p:nvGrpSpPr>
        <p:grpSpPr>
          <a:xfrm>
            <a:off x="6550229" y="1662021"/>
            <a:ext cx="3944106" cy="2693009"/>
            <a:chOff x="6298359" y="1973496"/>
            <a:chExt cx="3691593" cy="25205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964F870-B492-8AEC-281A-EF376E73EC8D}"/>
                </a:ext>
              </a:extLst>
            </p:cNvPr>
            <p:cNvGrpSpPr/>
            <p:nvPr/>
          </p:nvGrpSpPr>
          <p:grpSpPr>
            <a:xfrm>
              <a:off x="6298359" y="1973496"/>
              <a:ext cx="3691593" cy="2520595"/>
              <a:chOff x="7696200" y="4476519"/>
              <a:chExt cx="3239128" cy="161375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89C380-79C9-6691-A84B-8958CE8759BC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45DC566-F64E-41A2-FAB2-85DA69D02F63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DCFFC27-106B-A87A-5182-E86AB119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7738" y="2187225"/>
              <a:ext cx="3052834" cy="2093136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D6CBC0-04FD-43B6-9A21-46E0E2223799}"/>
              </a:ext>
            </a:extLst>
          </p:cNvPr>
          <p:cNvGrpSpPr/>
          <p:nvPr/>
        </p:nvGrpSpPr>
        <p:grpSpPr>
          <a:xfrm>
            <a:off x="1627789" y="4221983"/>
            <a:ext cx="4020612" cy="2693009"/>
            <a:chOff x="1553700" y="4407666"/>
            <a:chExt cx="3691593" cy="252059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AEB0486-0D20-2660-121B-68E1FC71FCAF}"/>
                </a:ext>
              </a:extLst>
            </p:cNvPr>
            <p:cNvGrpSpPr/>
            <p:nvPr/>
          </p:nvGrpSpPr>
          <p:grpSpPr>
            <a:xfrm>
              <a:off x="1553700" y="4407666"/>
              <a:ext cx="3691593" cy="2520595"/>
              <a:chOff x="7696200" y="4476519"/>
              <a:chExt cx="3239128" cy="161375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22DAE54-412B-5F9D-0DD6-06F5B0F86334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34B8FA2-8331-8C56-2A18-B09E3928CC60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5684DEF-9999-5F0D-5420-A0E1B9349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346" y="4587850"/>
              <a:ext cx="3166301" cy="2160227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C2C92F3-996C-1412-8F30-34B4C7602DFB}"/>
              </a:ext>
            </a:extLst>
          </p:cNvPr>
          <p:cNvGrpSpPr/>
          <p:nvPr/>
        </p:nvGrpSpPr>
        <p:grpSpPr>
          <a:xfrm>
            <a:off x="6525922" y="4194633"/>
            <a:ext cx="3944106" cy="2663368"/>
            <a:chOff x="6526070" y="4257537"/>
            <a:chExt cx="3691593" cy="252059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4D88043-7AE2-6423-3B68-DA09C64C5338}"/>
                </a:ext>
              </a:extLst>
            </p:cNvPr>
            <p:cNvGrpSpPr/>
            <p:nvPr/>
          </p:nvGrpSpPr>
          <p:grpSpPr>
            <a:xfrm>
              <a:off x="6526070" y="4257537"/>
              <a:ext cx="3691593" cy="2520595"/>
              <a:chOff x="7696200" y="4476519"/>
              <a:chExt cx="3239128" cy="161375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958F24-973C-D07B-DD3F-10CF9A03C140}"/>
                  </a:ext>
                </a:extLst>
              </p:cNvPr>
              <p:cNvSpPr/>
              <p:nvPr/>
            </p:nvSpPr>
            <p:spPr>
              <a:xfrm>
                <a:off x="7696200" y="4476519"/>
                <a:ext cx="3239128" cy="1613758"/>
              </a:xfrm>
              <a:prstGeom prst="rect">
                <a:avLst/>
              </a:prstGeom>
              <a:solidFill>
                <a:srgbClr val="34AEAA"/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3E043A-FCE2-F15A-9AA7-ED0D3687090A}"/>
                  </a:ext>
                </a:extLst>
              </p:cNvPr>
              <p:cNvSpPr/>
              <p:nvPr/>
            </p:nvSpPr>
            <p:spPr>
              <a:xfrm>
                <a:off x="7819530" y="4588379"/>
                <a:ext cx="2992468" cy="14057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A4D8A9F-65DF-BB85-02CF-5B7C6F7F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1735" y="4518988"/>
              <a:ext cx="2900263" cy="1997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32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육각형 62">
            <a:extLst>
              <a:ext uri="{FF2B5EF4-FFF2-40B4-BE49-F238E27FC236}">
                <a16:creationId xmlns:a16="http://schemas.microsoft.com/office/drawing/2014/main" id="{A7A34546-EF8F-4901-A4D8-81B34CE0ACEB}"/>
              </a:ext>
            </a:extLst>
          </p:cNvPr>
          <p:cNvSpPr/>
          <p:nvPr/>
        </p:nvSpPr>
        <p:spPr>
          <a:xfrm>
            <a:off x="5684402" y="454323"/>
            <a:ext cx="841668" cy="539054"/>
          </a:xfrm>
          <a:prstGeom prst="hexagon">
            <a:avLst>
              <a:gd name="adj" fmla="val 0"/>
              <a:gd name="vf" fmla="val 115470"/>
            </a:avLst>
          </a:prstGeom>
          <a:solidFill>
            <a:srgbClr val="34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45ED9D-96A4-4AA7-A75D-7451A19BF7E6}"/>
              </a:ext>
            </a:extLst>
          </p:cNvPr>
          <p:cNvSpPr txBox="1"/>
          <p:nvPr/>
        </p:nvSpPr>
        <p:spPr>
          <a:xfrm>
            <a:off x="5731318" y="467128"/>
            <a:ext cx="72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7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ko-KR" altLang="en-US" sz="3200" spc="-7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321782-2649-447D-BBFF-4C42765A46B6}"/>
              </a:ext>
            </a:extLst>
          </p:cNvPr>
          <p:cNvSpPr txBox="1"/>
          <p:nvPr/>
        </p:nvSpPr>
        <p:spPr>
          <a:xfrm>
            <a:off x="4020397" y="1179185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20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머신러닝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5070F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09C1F7-5E97-5608-6376-348C02B8F5B9}"/>
              </a:ext>
            </a:extLst>
          </p:cNvPr>
          <p:cNvGrpSpPr/>
          <p:nvPr/>
        </p:nvGrpSpPr>
        <p:grpSpPr>
          <a:xfrm>
            <a:off x="2924730" y="1813348"/>
            <a:ext cx="6342539" cy="4577524"/>
            <a:chOff x="2924730" y="1813348"/>
            <a:chExt cx="6342539" cy="457752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1B3155D-D6EC-D029-42AC-B17812E0D51E}"/>
                </a:ext>
              </a:extLst>
            </p:cNvPr>
            <p:cNvGrpSpPr/>
            <p:nvPr/>
          </p:nvGrpSpPr>
          <p:grpSpPr>
            <a:xfrm>
              <a:off x="2924730" y="1813348"/>
              <a:ext cx="6342539" cy="4577524"/>
              <a:chOff x="1553701" y="1887072"/>
              <a:chExt cx="4272941" cy="3083858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57CE325-D026-E79F-360A-1737C1E61D65}"/>
                  </a:ext>
                </a:extLst>
              </p:cNvPr>
              <p:cNvGrpSpPr/>
              <p:nvPr/>
            </p:nvGrpSpPr>
            <p:grpSpPr>
              <a:xfrm>
                <a:off x="1553701" y="1887072"/>
                <a:ext cx="4272941" cy="3083858"/>
                <a:chOff x="7696200" y="4476519"/>
                <a:chExt cx="3239128" cy="1613758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E880F6F6-DAD1-41DE-B0FE-83BCC40DAE42}"/>
                    </a:ext>
                  </a:extLst>
                </p:cNvPr>
                <p:cNvSpPr/>
                <p:nvPr/>
              </p:nvSpPr>
              <p:spPr>
                <a:xfrm>
                  <a:off x="7696200" y="4476519"/>
                  <a:ext cx="3239128" cy="1613758"/>
                </a:xfrm>
                <a:prstGeom prst="rect">
                  <a:avLst/>
                </a:prstGeom>
                <a:solidFill>
                  <a:srgbClr val="34AEAA"/>
                </a:solidFill>
                <a:ln>
                  <a:noFill/>
                </a:ln>
                <a:effectLst>
                  <a:softEdge rad="228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E1A9EFF2-C1C8-4ECF-B513-79250D34124C}"/>
                    </a:ext>
                  </a:extLst>
                </p:cNvPr>
                <p:cNvSpPr/>
                <p:nvPr/>
              </p:nvSpPr>
              <p:spPr>
                <a:xfrm>
                  <a:off x="7819530" y="4588379"/>
                  <a:ext cx="2992468" cy="14057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3B5C5F5-408E-1F81-7FFC-49609269E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7300" y="2242973"/>
                <a:ext cx="3705742" cy="2372056"/>
              </a:xfrm>
              <a:prstGeom prst="rect">
                <a:avLst/>
              </a:prstGeom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41C21E-5B6F-0CA7-0960-4C2C0C5779A4}"/>
                </a:ext>
              </a:extLst>
            </p:cNvPr>
            <p:cNvSpPr/>
            <p:nvPr/>
          </p:nvSpPr>
          <p:spPr>
            <a:xfrm>
              <a:off x="3519377" y="4784651"/>
              <a:ext cx="1935125" cy="297711"/>
            </a:xfrm>
            <a:prstGeom prst="rect">
              <a:avLst/>
            </a:prstGeom>
            <a:noFill/>
            <a:ln w="28575">
              <a:solidFill>
                <a:srgbClr val="34A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11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1380FC-11EC-B642-450F-9F3C4EA89430}"/>
              </a:ext>
            </a:extLst>
          </p:cNvPr>
          <p:cNvGrpSpPr/>
          <p:nvPr/>
        </p:nvGrpSpPr>
        <p:grpSpPr>
          <a:xfrm>
            <a:off x="4578246" y="2907329"/>
            <a:ext cx="3050836" cy="1107996"/>
            <a:chOff x="4578246" y="1179185"/>
            <a:chExt cx="3050836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7E0466-84FC-4CAF-8534-8C423EDB4522}"/>
                </a:ext>
              </a:extLst>
            </p:cNvPr>
            <p:cNvSpPr txBox="1"/>
            <p:nvPr/>
          </p:nvSpPr>
          <p:spPr>
            <a:xfrm>
              <a:off x="4578246" y="1179185"/>
              <a:ext cx="30508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34AEAA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Thank You</a:t>
              </a:r>
              <a:endParaRPr lang="ko-KR" altLang="en-US" sz="4000" spc="-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34AEAA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45ED9D-96A4-4AA7-A75D-7451A19BF7E6}"/>
                </a:ext>
              </a:extLst>
            </p:cNvPr>
            <p:cNvSpPr txBox="1"/>
            <p:nvPr/>
          </p:nvSpPr>
          <p:spPr>
            <a:xfrm>
              <a:off x="5286875" y="1887071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40404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69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151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Calibri</vt:lpstr>
      <vt:lpstr>G마켓 산스 Bold</vt:lpstr>
      <vt:lpstr>G마켓 산스 Medium</vt:lpstr>
      <vt:lpstr>G마켓 산스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0perk533@naver.com</dc:creator>
  <cp:lastModifiedBy>박다민</cp:lastModifiedBy>
  <cp:revision>51</cp:revision>
  <dcterms:created xsi:type="dcterms:W3CDTF">2022-04-08T14:29:00Z</dcterms:created>
  <dcterms:modified xsi:type="dcterms:W3CDTF">2022-08-31T06:41:19Z</dcterms:modified>
</cp:coreProperties>
</file>