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C344-5805-FA40-A92F-BE89EB3C5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5C3AE5-70D4-BE44-ADB7-2A9BE9891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CBF71-6F7C-C44D-91C9-1EBC25A2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9E77BE-E36C-AE44-9583-4C392CDB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503DE-4289-1741-BB1A-6412863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1067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F3EBE-5389-8846-9F39-7DB5A676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5C137A-14CD-A540-87AC-99816E558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31159-A3BC-E14F-BF05-EF5AED70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A768B-0A84-C647-A8E5-ABAF84F3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566D67-F466-E44C-9AFB-F1A69989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420258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55A625-EB8A-BE40-BFC7-491F80B3C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81BF7E-DFE6-984F-8486-2573DB8A6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54D5A-F5F0-0247-8068-EC798B3B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30749-81B8-9247-A7BE-B412203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1AF3FE-A1EE-1B45-A8B4-44BC2D67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7274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9D5D9-05E8-AF43-B8BF-30CFC29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D8631-08A2-174A-8B38-A7BE880F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05D38-67C4-D849-8B23-425A7B51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6C5AE-0B37-FE43-B533-239F632C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1279D-D86E-784B-9DFA-4F756020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6214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A71E1-60EC-C44D-9AED-FAA6CFB9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AA62B-E42F-414F-9414-B05EA706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6A61B-2750-2E47-8DAF-375E6ABC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CC347-6BE2-694C-89F8-9A4C1CB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D2E3B-C9F9-5243-A0DA-EA0FC222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30297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FF24A-51EB-0E40-B47F-3E5FFDB3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7A304-A1B2-8A49-BA8A-76864A836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9DFD95-0F08-C443-904F-438A0152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83DEC1-7EEE-B047-B434-15EA414C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665887-018F-6D44-A837-A8A49C1C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8C55B9-5B00-E543-9B21-3EF1ED24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7543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72C6F-413F-0040-9CA6-49231A73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FFADF7-0807-7340-AC58-6459A9D4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AFA007-08E6-5C4F-B9EE-F8EEAB355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C1E494-AF28-654D-8CC9-C43C91974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6D25B5-CE72-3D44-BB12-CA1E37A77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CF640-8D17-2947-8B07-1A21D75A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AFEDA9-4235-AB4B-BA02-9FF6F62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7B7DAA-E5A8-E14A-891B-9B7FA5C0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1219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787F8-70B3-D04C-BA48-0EA94E4D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ED337C-7EDC-AC4D-9AC4-6021FEB6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6089F-6FB6-A24B-929C-15C55D9E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68632F-2D8F-B340-9B8E-B16ED96B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03746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C8E01D-DB59-C449-8C77-E34F0A6E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64CC07-4BA0-C54F-BE00-C3C4ADF8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F622BF-7DAF-474D-AC82-C6299B99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43259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5E086-1927-AB4A-98D0-BF5470A8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7FCDE-37D7-3442-AADC-4F7B2359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98ECD9-F11A-694D-AD4E-204E56A64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3C889-3200-0A45-826D-CC8602AC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C61FDE-F59F-C847-892C-62021C2F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B3992-4C32-0546-980E-7E6F2404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2324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49E5F-9A57-2348-AD0C-BF27F6BF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96C692-E5EE-434C-B19C-ABDED0C14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D4456-5B5E-8F45-A946-F6C6197F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D36EE5-50C7-D841-85E3-F946E406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031522-FD98-BE4F-8B3E-56E0A6EB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73EBAF-3939-B244-8C55-E069C71B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423698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56AE7-533D-6940-AF86-A8D97BD4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9017E-233D-9548-A2B7-AF84FAAB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6F322-8ADE-5549-B672-1B9F021A0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C9E9-30AB-0445-9668-B9740F52AAA6}" type="datetimeFigureOut">
              <a:rPr lang="fr-DE" smtClean="0"/>
              <a:t>03.05.21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D2A6D-AB4E-494A-8880-D00C3581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B83535-DB19-8F48-8F71-0F82EF09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AC7E-73BE-CA47-B420-567430495C0E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53528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1FB3A-41AC-A045-96AA-622F9309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354" y="1222571"/>
            <a:ext cx="9144000" cy="2387600"/>
          </a:xfrm>
        </p:spPr>
        <p:txBody>
          <a:bodyPr>
            <a:normAutofit/>
          </a:bodyPr>
          <a:lstStyle/>
          <a:p>
            <a:r>
              <a:rPr lang="fr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UE17</a:t>
            </a:r>
            <a:br>
              <a:rPr lang="fr-DE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DE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Platforme gouvernementale de depistage d’AVC</a:t>
            </a:r>
            <a:endParaRPr lang="fr-DE" sz="6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C876FA-722D-D348-9BC4-50A54B54F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29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Rami El Beblawy</a:t>
            </a:r>
          </a:p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Nessrine Mouhoubi</a:t>
            </a:r>
          </a:p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 Ferroudji</a:t>
            </a:r>
          </a:p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Capucine Dayaux </a:t>
            </a:r>
          </a:p>
        </p:txBody>
      </p:sp>
    </p:spTree>
    <p:extLst>
      <p:ext uri="{BB962C8B-B14F-4D97-AF65-F5344CB8AC3E}">
        <p14:creationId xmlns:p14="http://schemas.microsoft.com/office/powerpoint/2010/main" val="226905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24CD1-D4C1-DE49-8F79-F84A8086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Idée globale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7A3E7-7E3F-6644-B2EC-00A77C76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Plateforme gouvernementale : le gouvernement lance une campagne de prévention contre les AVC et nous a demandé de la réaliser.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la plateforme l’utilisateur pourra saisir tout un tas de critères (variables de notre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Lorsqu’il soumettra son formulaire, notre algorithme de machine learning calculera (selon les paramètres entrés par l’utilisateur) si oui ou non l’utilisateur présente des risques d’avoir un AVC</a:t>
            </a:r>
          </a:p>
          <a:p>
            <a:endParaRPr lang="fr-DE" dirty="0"/>
          </a:p>
        </p:txBody>
      </p:sp>
    </p:spTree>
    <p:extLst>
      <p:ext uri="{BB962C8B-B14F-4D97-AF65-F5344CB8AC3E}">
        <p14:creationId xmlns:p14="http://schemas.microsoft.com/office/powerpoint/2010/main" val="48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7024-82E1-3142-8530-31F911BD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D042C6-EB04-4842-8607-FA62D40B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décidé d’utiliser un datatset obtenu sur la plateforme « Kaggle » à l’url suivant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https://www.kaggle.com/fedesoriano/stroke-prediction-dataset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fichier fait 5111 lignes, ce qui nous semble suffisant pour avoir une partie Train set et une partie Test set.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différentes colonnes du fichier sont : id, sexe,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hypertention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maladie cardiaque, marié ou déjà marié, type de travail, lieu de résidence (ville ou campagne), niveau de glucose, IMC, fumeur, AVC.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choisis ce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 les colonnes et donc des critères à rentrer par l’utilisateur sont simples et donc facile à savoir pour un utilisateur qui ne connait rien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à la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médecine.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DE" dirty="0"/>
          </a:p>
        </p:txBody>
      </p:sp>
    </p:spTree>
    <p:extLst>
      <p:ext uri="{BB962C8B-B14F-4D97-AF65-F5344CB8AC3E}">
        <p14:creationId xmlns:p14="http://schemas.microsoft.com/office/powerpoint/2010/main" val="4093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691BA-54E3-DB41-B519-6991314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DE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398E39B-A675-8940-BC5F-62F52B8EF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874"/>
            <a:ext cx="10515600" cy="65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FA027-99D1-FC44-8F88-F730F975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Détails sur la plateforme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A3450-5997-C543-8737-E6AEE8F4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DE" dirty="0"/>
              <a:t>Parmi les colonnes de notre dataset nous avons « taux de glucose », étant donné que nous volons que la plateforme se rapproche au plus de la réalité, nous allons mettre en place sur notre plateforme la possibilité à l’utilisateur d’obtenir une ordonnance pour faire une analyse de sa glycémie.</a:t>
            </a:r>
          </a:p>
          <a:p>
            <a:r>
              <a:rPr lang="fr-DE" dirty="0"/>
              <a:t>Pour être au plus proche de la réalité, si un utilisateur obtient un risque d’AVC à 1, la plateforme le dirigera vers les cordonnées de spécialistes chez qui il pourra consulter.</a:t>
            </a:r>
          </a:p>
          <a:p>
            <a:pPr marL="0" indent="0">
              <a:buNone/>
            </a:pPr>
            <a:endParaRPr lang="fr-DE" dirty="0"/>
          </a:p>
        </p:txBody>
      </p:sp>
    </p:spTree>
    <p:extLst>
      <p:ext uri="{BB962C8B-B14F-4D97-AF65-F5344CB8AC3E}">
        <p14:creationId xmlns:p14="http://schemas.microsoft.com/office/powerpoint/2010/main" val="26581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0EE46-6B6B-D244-B9D9-0B767F6F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12D04-5FE5-A943-B14C-8B234FE9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DE">
                <a:latin typeface="Times New Roman" panose="02020603050405020304" pitchFamily="18" charset="0"/>
                <a:cs typeface="Times New Roman" panose="02020603050405020304" pitchFamily="18" charset="0"/>
              </a:rPr>
              <a:t>Mise en place </a:t>
            </a:r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framework django (Nessrine)</a:t>
            </a:r>
          </a:p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en forme du site (Capucine &amp; Nessrine)</a:t>
            </a:r>
          </a:p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Ecriture des formulaires en php (Rami)</a:t>
            </a:r>
          </a:p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en python :</a:t>
            </a:r>
          </a:p>
          <a:p>
            <a:pPr lvl="1"/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partie data :</a:t>
            </a:r>
          </a:p>
          <a:p>
            <a:pPr lvl="2">
              <a:buFontTx/>
              <a:buChar char="-"/>
            </a:pPr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des données avant algorithme (Capucine)</a:t>
            </a:r>
          </a:p>
          <a:p>
            <a:pPr lvl="2">
              <a:buFontTx/>
              <a:buChar char="-"/>
            </a:pPr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 avec différents modèles de machine learning pour trouver le meilleur avec les meilleurs paramètres (Samy)</a:t>
            </a:r>
          </a:p>
          <a:p>
            <a:pPr lvl="1"/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partie code de la génération d’ordonnance (Samy)</a:t>
            </a:r>
          </a:p>
          <a:p>
            <a:r>
              <a:rPr lang="fr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en forme de la réponse à l’utilisateur (Rami)</a:t>
            </a:r>
          </a:p>
        </p:txBody>
      </p:sp>
    </p:spTree>
    <p:extLst>
      <p:ext uri="{BB962C8B-B14F-4D97-AF65-F5344CB8AC3E}">
        <p14:creationId xmlns:p14="http://schemas.microsoft.com/office/powerpoint/2010/main" val="4078168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399</Words>
  <Application>Microsoft Macintosh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Projet UE17 Platforme gouvernementale de depistage d’AVC</vt:lpstr>
      <vt:lpstr>Idée globale du projet</vt:lpstr>
      <vt:lpstr>Dataset </vt:lpstr>
      <vt:lpstr>Présentation PowerPoint</vt:lpstr>
      <vt:lpstr>Détails sur la plateforme</vt:lpstr>
      <vt:lpstr>Répartition des tâches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UE17 Platforme gouvernementale de depistage d’AVC</dc:title>
  <dc:creator>Microsoft Office User</dc:creator>
  <cp:lastModifiedBy>Microsoft Office User</cp:lastModifiedBy>
  <cp:revision>12</cp:revision>
  <dcterms:created xsi:type="dcterms:W3CDTF">2021-05-02T12:50:27Z</dcterms:created>
  <dcterms:modified xsi:type="dcterms:W3CDTF">2021-05-03T18:11:34Z</dcterms:modified>
</cp:coreProperties>
</file>