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46E4-7CB7-4410-96E1-D419EEF069A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D0E5-04F0-4BA7-A6EA-90608887E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46E4-7CB7-4410-96E1-D419EEF069A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D0E5-04F0-4BA7-A6EA-90608887E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46E4-7CB7-4410-96E1-D419EEF069A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D0E5-04F0-4BA7-A6EA-90608887E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46E4-7CB7-4410-96E1-D419EEF069A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D0E5-04F0-4BA7-A6EA-90608887E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7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46E4-7CB7-4410-96E1-D419EEF069A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D0E5-04F0-4BA7-A6EA-90608887E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2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46E4-7CB7-4410-96E1-D419EEF069A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D0E5-04F0-4BA7-A6EA-90608887E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6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46E4-7CB7-4410-96E1-D419EEF069A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D0E5-04F0-4BA7-A6EA-90608887E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46E4-7CB7-4410-96E1-D419EEF069A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D0E5-04F0-4BA7-A6EA-90608887E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5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46E4-7CB7-4410-96E1-D419EEF069A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D0E5-04F0-4BA7-A6EA-90608887E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46E4-7CB7-4410-96E1-D419EEF069A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D0E5-04F0-4BA7-A6EA-90608887E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46E4-7CB7-4410-96E1-D419EEF069A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D0E5-04F0-4BA7-A6EA-90608887E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46E4-7CB7-4410-96E1-D419EEF069A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1D0E5-04F0-4BA7-A6EA-90608887E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0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895975" y="3557467"/>
            <a:ext cx="4267200" cy="1107996"/>
          </a:xfrm>
          <a:custGeom>
            <a:avLst/>
            <a:gdLst>
              <a:gd name="connsiteX0" fmla="*/ 0 w 1057275"/>
              <a:gd name="connsiteY0" fmla="*/ 0 h 923330"/>
              <a:gd name="connsiteX1" fmla="*/ 1057275 w 1057275"/>
              <a:gd name="connsiteY1" fmla="*/ 0 h 923330"/>
              <a:gd name="connsiteX2" fmla="*/ 1057275 w 1057275"/>
              <a:gd name="connsiteY2" fmla="*/ 923330 h 923330"/>
              <a:gd name="connsiteX3" fmla="*/ 0 w 1057275"/>
              <a:gd name="connsiteY3" fmla="*/ 923330 h 923330"/>
              <a:gd name="connsiteX4" fmla="*/ 0 w 1057275"/>
              <a:gd name="connsiteY4" fmla="*/ 0 h 923330"/>
              <a:gd name="connsiteX0" fmla="*/ 304800 w 1362075"/>
              <a:gd name="connsiteY0" fmla="*/ 0 h 1523405"/>
              <a:gd name="connsiteX1" fmla="*/ 1362075 w 1362075"/>
              <a:gd name="connsiteY1" fmla="*/ 0 h 1523405"/>
              <a:gd name="connsiteX2" fmla="*/ 1362075 w 1362075"/>
              <a:gd name="connsiteY2" fmla="*/ 923330 h 1523405"/>
              <a:gd name="connsiteX3" fmla="*/ 0 w 1362075"/>
              <a:gd name="connsiteY3" fmla="*/ 1523405 h 1523405"/>
              <a:gd name="connsiteX4" fmla="*/ 304800 w 1362075"/>
              <a:gd name="connsiteY4" fmla="*/ 0 h 1523405"/>
              <a:gd name="connsiteX0" fmla="*/ 304800 w 2962275"/>
              <a:gd name="connsiteY0" fmla="*/ 0 h 2133005"/>
              <a:gd name="connsiteX1" fmla="*/ 1362075 w 2962275"/>
              <a:gd name="connsiteY1" fmla="*/ 0 h 2133005"/>
              <a:gd name="connsiteX2" fmla="*/ 2962275 w 2962275"/>
              <a:gd name="connsiteY2" fmla="*/ 2133005 h 2133005"/>
              <a:gd name="connsiteX3" fmla="*/ 0 w 2962275"/>
              <a:gd name="connsiteY3" fmla="*/ 1523405 h 2133005"/>
              <a:gd name="connsiteX4" fmla="*/ 304800 w 2962275"/>
              <a:gd name="connsiteY4" fmla="*/ 0 h 2133005"/>
              <a:gd name="connsiteX0" fmla="*/ 304800 w 2962275"/>
              <a:gd name="connsiteY0" fmla="*/ 28574 h 2161579"/>
              <a:gd name="connsiteX1" fmla="*/ 1495426 w 2962275"/>
              <a:gd name="connsiteY1" fmla="*/ 0 h 2161579"/>
              <a:gd name="connsiteX2" fmla="*/ 1362075 w 2962275"/>
              <a:gd name="connsiteY2" fmla="*/ 28574 h 2161579"/>
              <a:gd name="connsiteX3" fmla="*/ 2962275 w 2962275"/>
              <a:gd name="connsiteY3" fmla="*/ 2161579 h 2161579"/>
              <a:gd name="connsiteX4" fmla="*/ 0 w 2962275"/>
              <a:gd name="connsiteY4" fmla="*/ 1551979 h 2161579"/>
              <a:gd name="connsiteX5" fmla="*/ 304800 w 2962275"/>
              <a:gd name="connsiteY5" fmla="*/ 28574 h 2161579"/>
              <a:gd name="connsiteX0" fmla="*/ 304800 w 2962275"/>
              <a:gd name="connsiteY0" fmla="*/ 211938 h 2344943"/>
              <a:gd name="connsiteX1" fmla="*/ 1495426 w 2962275"/>
              <a:gd name="connsiteY1" fmla="*/ 183364 h 2344943"/>
              <a:gd name="connsiteX2" fmla="*/ 1362075 w 2962275"/>
              <a:gd name="connsiteY2" fmla="*/ 211938 h 2344943"/>
              <a:gd name="connsiteX3" fmla="*/ 2962275 w 2962275"/>
              <a:gd name="connsiteY3" fmla="*/ 2344943 h 2344943"/>
              <a:gd name="connsiteX4" fmla="*/ 0 w 2962275"/>
              <a:gd name="connsiteY4" fmla="*/ 1735343 h 2344943"/>
              <a:gd name="connsiteX5" fmla="*/ 304800 w 2962275"/>
              <a:gd name="connsiteY5" fmla="*/ 211938 h 234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2275" h="2344943">
                <a:moveTo>
                  <a:pt x="304800" y="211938"/>
                </a:moveTo>
                <a:cubicBezTo>
                  <a:pt x="584200" y="211938"/>
                  <a:pt x="1339851" y="-245261"/>
                  <a:pt x="1495426" y="183364"/>
                </a:cubicBezTo>
                <a:lnTo>
                  <a:pt x="1362075" y="211938"/>
                </a:lnTo>
                <a:lnTo>
                  <a:pt x="2962275" y="2344943"/>
                </a:lnTo>
                <a:lnTo>
                  <a:pt x="0" y="1735343"/>
                </a:lnTo>
                <a:lnTo>
                  <a:pt x="304800" y="211938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n>
                  <a:solidFill>
                    <a:srgbClr val="664932"/>
                  </a:solidFill>
                </a:ln>
                <a:gradFill flip="none" rotWithShape="1">
                  <a:gsLst>
                    <a:gs pos="31000">
                      <a:srgbClr val="664932">
                        <a:lumMod val="87000"/>
                        <a:lumOff val="13000"/>
                      </a:srgbClr>
                    </a:gs>
                    <a:gs pos="39000">
                      <a:srgbClr val="438849"/>
                    </a:gs>
                    <a:gs pos="47000">
                      <a:srgbClr val="00B050"/>
                    </a:gs>
                    <a:gs pos="7000">
                      <a:srgbClr val="664932">
                        <a:alpha val="98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omato" panose="02000505000000020004" pitchFamily="2" charset="0"/>
              </a:rPr>
              <a:t>H</a:t>
            </a:r>
            <a:endParaRPr lang="en-US" sz="6600" dirty="0">
              <a:ln>
                <a:solidFill>
                  <a:srgbClr val="664932"/>
                </a:solidFill>
              </a:ln>
              <a:gradFill flip="none" rotWithShape="1">
                <a:gsLst>
                  <a:gs pos="31000">
                    <a:srgbClr val="664932">
                      <a:lumMod val="87000"/>
                      <a:lumOff val="13000"/>
                    </a:srgbClr>
                  </a:gs>
                  <a:gs pos="39000">
                    <a:srgbClr val="438849"/>
                  </a:gs>
                  <a:gs pos="47000">
                    <a:srgbClr val="00B050"/>
                  </a:gs>
                  <a:gs pos="7000">
                    <a:srgbClr val="664932">
                      <a:alpha val="98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Tomato" panose="02000505000000020004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582665" y="3449745"/>
            <a:ext cx="1942085" cy="1323439"/>
          </a:xfrm>
          <a:custGeom>
            <a:avLst/>
            <a:gdLst>
              <a:gd name="connsiteX0" fmla="*/ 0 w 1057275"/>
              <a:gd name="connsiteY0" fmla="*/ 0 h 923330"/>
              <a:gd name="connsiteX1" fmla="*/ 1057275 w 1057275"/>
              <a:gd name="connsiteY1" fmla="*/ 0 h 923330"/>
              <a:gd name="connsiteX2" fmla="*/ 1057275 w 1057275"/>
              <a:gd name="connsiteY2" fmla="*/ 923330 h 923330"/>
              <a:gd name="connsiteX3" fmla="*/ 0 w 1057275"/>
              <a:gd name="connsiteY3" fmla="*/ 923330 h 923330"/>
              <a:gd name="connsiteX4" fmla="*/ 0 w 1057275"/>
              <a:gd name="connsiteY4" fmla="*/ 0 h 923330"/>
              <a:gd name="connsiteX0" fmla="*/ 304800 w 1362075"/>
              <a:gd name="connsiteY0" fmla="*/ 0 h 1523405"/>
              <a:gd name="connsiteX1" fmla="*/ 1362075 w 1362075"/>
              <a:gd name="connsiteY1" fmla="*/ 0 h 1523405"/>
              <a:gd name="connsiteX2" fmla="*/ 1362075 w 1362075"/>
              <a:gd name="connsiteY2" fmla="*/ 923330 h 1523405"/>
              <a:gd name="connsiteX3" fmla="*/ 0 w 1362075"/>
              <a:gd name="connsiteY3" fmla="*/ 1523405 h 1523405"/>
              <a:gd name="connsiteX4" fmla="*/ 304800 w 1362075"/>
              <a:gd name="connsiteY4" fmla="*/ 0 h 1523405"/>
              <a:gd name="connsiteX0" fmla="*/ 304800 w 2962275"/>
              <a:gd name="connsiteY0" fmla="*/ 0 h 2133005"/>
              <a:gd name="connsiteX1" fmla="*/ 1362075 w 2962275"/>
              <a:gd name="connsiteY1" fmla="*/ 0 h 2133005"/>
              <a:gd name="connsiteX2" fmla="*/ 2962275 w 2962275"/>
              <a:gd name="connsiteY2" fmla="*/ 2133005 h 2133005"/>
              <a:gd name="connsiteX3" fmla="*/ 0 w 2962275"/>
              <a:gd name="connsiteY3" fmla="*/ 1523405 h 2133005"/>
              <a:gd name="connsiteX4" fmla="*/ 304800 w 2962275"/>
              <a:gd name="connsiteY4" fmla="*/ 0 h 2133005"/>
              <a:gd name="connsiteX0" fmla="*/ 304800 w 2962275"/>
              <a:gd name="connsiteY0" fmla="*/ 28574 h 2161579"/>
              <a:gd name="connsiteX1" fmla="*/ 1495426 w 2962275"/>
              <a:gd name="connsiteY1" fmla="*/ 0 h 2161579"/>
              <a:gd name="connsiteX2" fmla="*/ 1362075 w 2962275"/>
              <a:gd name="connsiteY2" fmla="*/ 28574 h 2161579"/>
              <a:gd name="connsiteX3" fmla="*/ 2962275 w 2962275"/>
              <a:gd name="connsiteY3" fmla="*/ 2161579 h 2161579"/>
              <a:gd name="connsiteX4" fmla="*/ 0 w 2962275"/>
              <a:gd name="connsiteY4" fmla="*/ 1551979 h 2161579"/>
              <a:gd name="connsiteX5" fmla="*/ 304800 w 2962275"/>
              <a:gd name="connsiteY5" fmla="*/ 28574 h 2161579"/>
              <a:gd name="connsiteX0" fmla="*/ 304800 w 2962275"/>
              <a:gd name="connsiteY0" fmla="*/ 211938 h 2344943"/>
              <a:gd name="connsiteX1" fmla="*/ 1495426 w 2962275"/>
              <a:gd name="connsiteY1" fmla="*/ 183364 h 2344943"/>
              <a:gd name="connsiteX2" fmla="*/ 1362075 w 2962275"/>
              <a:gd name="connsiteY2" fmla="*/ 211938 h 2344943"/>
              <a:gd name="connsiteX3" fmla="*/ 2962275 w 2962275"/>
              <a:gd name="connsiteY3" fmla="*/ 2344943 h 2344943"/>
              <a:gd name="connsiteX4" fmla="*/ 0 w 2962275"/>
              <a:gd name="connsiteY4" fmla="*/ 1735343 h 2344943"/>
              <a:gd name="connsiteX5" fmla="*/ 304800 w 2962275"/>
              <a:gd name="connsiteY5" fmla="*/ 211938 h 234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2275" h="2344943">
                <a:moveTo>
                  <a:pt x="304800" y="211938"/>
                </a:moveTo>
                <a:cubicBezTo>
                  <a:pt x="584200" y="211938"/>
                  <a:pt x="1339851" y="-245261"/>
                  <a:pt x="1495426" y="183364"/>
                </a:cubicBezTo>
                <a:lnTo>
                  <a:pt x="1362075" y="211938"/>
                </a:lnTo>
                <a:lnTo>
                  <a:pt x="2962275" y="2344943"/>
                </a:lnTo>
                <a:lnTo>
                  <a:pt x="0" y="1735343"/>
                </a:lnTo>
                <a:lnTo>
                  <a:pt x="304800" y="211938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n>
                  <a:solidFill>
                    <a:srgbClr val="664932"/>
                  </a:solidFill>
                </a:ln>
                <a:gradFill flip="none" rotWithShape="1">
                  <a:gsLst>
                    <a:gs pos="31000">
                      <a:srgbClr val="664932">
                        <a:lumMod val="87000"/>
                        <a:lumOff val="13000"/>
                      </a:srgbClr>
                    </a:gs>
                    <a:gs pos="39000">
                      <a:srgbClr val="438849"/>
                    </a:gs>
                    <a:gs pos="47000">
                      <a:srgbClr val="00B050"/>
                    </a:gs>
                    <a:gs pos="7000">
                      <a:srgbClr val="664932">
                        <a:alpha val="98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omato" panose="02000505000000020004" pitchFamily="2" charset="0"/>
              </a:rPr>
              <a:t>H</a:t>
            </a:r>
            <a:endParaRPr lang="en-US" sz="8000" dirty="0">
              <a:ln>
                <a:solidFill>
                  <a:srgbClr val="664932"/>
                </a:solidFill>
              </a:ln>
              <a:gradFill flip="none" rotWithShape="1">
                <a:gsLst>
                  <a:gs pos="31000">
                    <a:srgbClr val="664932">
                      <a:lumMod val="87000"/>
                      <a:lumOff val="13000"/>
                    </a:srgbClr>
                  </a:gs>
                  <a:gs pos="39000">
                    <a:srgbClr val="438849"/>
                  </a:gs>
                  <a:gs pos="47000">
                    <a:srgbClr val="00B050"/>
                  </a:gs>
                  <a:gs pos="7000">
                    <a:srgbClr val="664932">
                      <a:alpha val="98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Tomato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95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Tomato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H'Fernando P.</dc:creator>
  <cp:lastModifiedBy>H'Fernando P.</cp:lastModifiedBy>
  <cp:revision>5</cp:revision>
  <dcterms:created xsi:type="dcterms:W3CDTF">2019-12-01T23:51:05Z</dcterms:created>
  <dcterms:modified xsi:type="dcterms:W3CDTF">2019-12-03T01:16:21Z</dcterms:modified>
</cp:coreProperties>
</file>