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5" r:id="rId7"/>
    <p:sldId id="366" r:id="rId8"/>
    <p:sldId id="353" r:id="rId9"/>
    <p:sldId id="367" r:id="rId10"/>
    <p:sldId id="368" r:id="rId11"/>
    <p:sldId id="369" r:id="rId12"/>
    <p:sldId id="362" r:id="rId13"/>
    <p:sldId id="364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Sales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Ferry M Suhendra</a:t>
            </a:r>
            <a:r>
              <a:rPr lang="en-US" dirty="0"/>
              <a:t> 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23 January 2023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3560763"/>
            <a:ext cx="4914900" cy="235392"/>
          </a:xfrm>
        </p:spPr>
        <p:txBody>
          <a:bodyPr/>
          <a:lstStyle/>
          <a:p>
            <a:r>
              <a:rPr lang="en-US" b="1" dirty="0"/>
              <a:t>Ferry M Suhendra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33630"/>
            <a:ext cx="2133600" cy="369332"/>
          </a:xfrm>
        </p:spPr>
        <p:txBody>
          <a:bodyPr/>
          <a:lstStyle/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242458" cy="205837"/>
          </a:xfrm>
        </p:spPr>
        <p:txBody>
          <a:bodyPr/>
          <a:lstStyle/>
          <a:p>
            <a:r>
              <a:rPr lang="en-US" dirty="0"/>
              <a:t>02. Data Visualization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Suggestions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Review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8678929-3843-2FC7-9766-695AAF0A1D3D}"/>
              </a:ext>
            </a:extLst>
          </p:cNvPr>
          <p:cNvSpPr txBox="1">
            <a:spLocks/>
          </p:cNvSpPr>
          <p:nvPr/>
        </p:nvSpPr>
        <p:spPr>
          <a:xfrm>
            <a:off x="3663042" y="2633629"/>
            <a:ext cx="2133600" cy="661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Monthly Sales</a:t>
            </a:r>
          </a:p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Pareto &amp; Regular Sales</a:t>
            </a:r>
          </a:p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 Value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C516CAA-78C4-B4C9-9226-B965C947B909}"/>
              </a:ext>
            </a:extLst>
          </p:cNvPr>
          <p:cNvSpPr txBox="1">
            <a:spLocks/>
          </p:cNvSpPr>
          <p:nvPr/>
        </p:nvSpPr>
        <p:spPr>
          <a:xfrm>
            <a:off x="952500" y="5131299"/>
            <a:ext cx="21336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Business Suggestion</a:t>
            </a:r>
          </a:p>
          <a:p>
            <a:pPr marL="216000" indent="-21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A5FF630-31F9-3AB5-9646-41265B637B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7166920" y="608735"/>
            <a:ext cx="3443416" cy="389931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9110D764-852F-690B-08CC-8B5EF9D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DE0280-5550-73EF-9B95-C37FBCEF2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639" y="2281125"/>
            <a:ext cx="5884906" cy="27952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Problems Statements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ID" sz="1400" dirty="0"/>
              <a:t>How does current sales metrics compares to Sales goal set beforehand?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ID" sz="1400" dirty="0"/>
              <a:t>Which customer should be prioritized in order to increase sales revenue?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b="1" dirty="0"/>
              <a:t>Objectives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ID" sz="1400" dirty="0"/>
              <a:t>Visualize sales number in the last 3 years (2019-2021).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ID" sz="1400" dirty="0"/>
              <a:t>Identify high impact customers what affects sales the most.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ID" sz="1400" dirty="0"/>
              <a:t>Find patterns and trends in customer </a:t>
            </a:r>
            <a:r>
              <a:rPr lang="en-US" sz="1400" dirty="0"/>
              <a:t>behavior</a:t>
            </a:r>
            <a:r>
              <a:rPr lang="en-ID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87F78-07F5-29AB-86D5-1FF320C71034}"/>
              </a:ext>
            </a:extLst>
          </p:cNvPr>
          <p:cNvSpPr txBox="1"/>
          <p:nvPr/>
        </p:nvSpPr>
        <p:spPr>
          <a:xfrm>
            <a:off x="7109255" y="4277212"/>
            <a:ext cx="355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Tableau Dashboard</a:t>
            </a:r>
            <a:endParaRPr lang="en-ID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8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E8A6B3-5E10-771A-A2F6-56891418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3" y="278130"/>
            <a:ext cx="8081654" cy="578606"/>
          </a:xfrm>
        </p:spPr>
        <p:txBody>
          <a:bodyPr>
            <a:normAutofit/>
          </a:bodyPr>
          <a:lstStyle/>
          <a:p>
            <a:r>
              <a:rPr lang="en-US" sz="3600" dirty="0"/>
              <a:t>Monthly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F2681-724D-47E2-3CA4-D6AA74E0F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7"/>
          <a:stretch/>
        </p:blipFill>
        <p:spPr>
          <a:xfrm>
            <a:off x="172994" y="897408"/>
            <a:ext cx="11269362" cy="33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3" y="3960443"/>
            <a:ext cx="8081654" cy="578606"/>
          </a:xfrm>
        </p:spPr>
        <p:txBody>
          <a:bodyPr>
            <a:normAutofit/>
          </a:bodyPr>
          <a:lstStyle/>
          <a:p>
            <a:r>
              <a:rPr lang="en-US" sz="2800" dirty="0"/>
              <a:t>Yearly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57E83-6CC5-28B2-1AF3-062E1B94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3" y="4606695"/>
            <a:ext cx="9659698" cy="948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37ABD-D52F-E254-2546-93164CA9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707" y="567433"/>
            <a:ext cx="724001" cy="59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D720B-E0A6-71BA-A123-755543EA6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2" y="862749"/>
            <a:ext cx="2230902" cy="1926134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06C64944-26EE-D771-AF26-6FD518B1A9F9}"/>
              </a:ext>
            </a:extLst>
          </p:cNvPr>
          <p:cNvSpPr txBox="1">
            <a:spLocks/>
          </p:cNvSpPr>
          <p:nvPr/>
        </p:nvSpPr>
        <p:spPr>
          <a:xfrm>
            <a:off x="264473" y="278130"/>
            <a:ext cx="8081654" cy="57860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Pareto &amp; Regular sales</a:t>
            </a:r>
          </a:p>
        </p:txBody>
      </p:sp>
    </p:spTree>
    <p:extLst>
      <p:ext uri="{BB962C8B-B14F-4D97-AF65-F5344CB8AC3E}">
        <p14:creationId xmlns:p14="http://schemas.microsoft.com/office/powerpoint/2010/main" val="320822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3" y="278130"/>
            <a:ext cx="8081654" cy="578606"/>
          </a:xfrm>
        </p:spPr>
        <p:txBody>
          <a:bodyPr>
            <a:normAutofit/>
          </a:bodyPr>
          <a:lstStyle/>
          <a:p>
            <a:r>
              <a:rPr lang="en-US" sz="3600" dirty="0"/>
              <a:t>Customer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CA4D2-5FB6-87F5-8313-9A4A7C69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" y="3873600"/>
            <a:ext cx="11771871" cy="2049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63E15-98CA-CD77-C9EE-3370D4DB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850"/>
            <a:ext cx="11549449" cy="2020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80EC4-EAC5-8C39-F327-8C4EF3362D24}"/>
              </a:ext>
            </a:extLst>
          </p:cNvPr>
          <p:cNvSpPr txBox="1"/>
          <p:nvPr/>
        </p:nvSpPr>
        <p:spPr>
          <a:xfrm>
            <a:off x="411892" y="917030"/>
            <a:ext cx="215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All Customers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C09CA-6992-FF9C-8AE8-A796EAA0EEF5}"/>
              </a:ext>
            </a:extLst>
          </p:cNvPr>
          <p:cNvSpPr txBox="1"/>
          <p:nvPr/>
        </p:nvSpPr>
        <p:spPr>
          <a:xfrm>
            <a:off x="411892" y="3565823"/>
            <a:ext cx="215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Pareto Customers only</a:t>
            </a:r>
            <a:endParaRPr lang="en-ID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7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8ABDFB-5481-E06B-FC07-51B5CC19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6655977" cy="610863"/>
          </a:xfrm>
        </p:spPr>
        <p:txBody>
          <a:bodyPr>
            <a:normAutofit/>
          </a:bodyPr>
          <a:lstStyle/>
          <a:p>
            <a:r>
              <a:rPr lang="en-US" dirty="0"/>
              <a:t>Customer Value </a:t>
            </a:r>
            <a:r>
              <a:rPr lang="en-US" sz="1600" b="0" dirty="0"/>
              <a:t>(continued)</a:t>
            </a:r>
            <a:endParaRPr lang="en-ID" sz="1600" b="0" dirty="0"/>
          </a:p>
        </p:txBody>
      </p:sp>
    </p:spTree>
    <p:extLst>
      <p:ext uri="{BB962C8B-B14F-4D97-AF65-F5344CB8AC3E}">
        <p14:creationId xmlns:p14="http://schemas.microsoft.com/office/powerpoint/2010/main" val="21388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of Pareto Customer</a:t>
            </a:r>
          </a:p>
          <a:p>
            <a:r>
              <a:rPr lang="en-US" dirty="0"/>
              <a:t>Maintain communications with Pareto Customers</a:t>
            </a:r>
          </a:p>
          <a:p>
            <a:r>
              <a:rPr lang="en-US" dirty="0"/>
              <a:t>Plan marketing campaign for covid-19 recovery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Find reasons of customer churn</a:t>
            </a:r>
          </a:p>
          <a:p>
            <a:r>
              <a:rPr lang="en-US" dirty="0"/>
              <a:t>Survey customer satisfaction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290</TotalTime>
  <Words>224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Sales Report</vt:lpstr>
      <vt:lpstr>Agenda</vt:lpstr>
      <vt:lpstr>Introduction</vt:lpstr>
      <vt:lpstr>Data Visualization</vt:lpstr>
      <vt:lpstr>Monthly Sales</vt:lpstr>
      <vt:lpstr>Yearly Sales</vt:lpstr>
      <vt:lpstr>Customer Value</vt:lpstr>
      <vt:lpstr>Customer Value (continued)</vt:lpstr>
      <vt:lpstr>Sugestions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</dc:title>
  <dc:creator>Ferry Marcellus</dc:creator>
  <cp:lastModifiedBy>Ferry Marcellus</cp:lastModifiedBy>
  <cp:revision>1</cp:revision>
  <dcterms:created xsi:type="dcterms:W3CDTF">2023-01-20T12:37:10Z</dcterms:created>
  <dcterms:modified xsi:type="dcterms:W3CDTF">2023-01-20T17:28:09Z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