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video/unknown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456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4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220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66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03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45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14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3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16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76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803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93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FCA2-B18A-43DD-AB60-400CC4BABDAB}" type="datetimeFigureOut">
              <a:rPr lang="es-ES" smtClean="0"/>
              <a:t>14/07/2021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1ABCB-D88A-4E12-B79F-7275EBD5B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19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14" y="0"/>
            <a:ext cx="6900814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3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lpeando_el_teclado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86862" y="5236335"/>
            <a:ext cx="2857500" cy="3810000"/>
          </a:xfrm>
          <a:prstGeom prst="rect">
            <a:avLst/>
          </a:prstGeom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004" y="0"/>
            <a:ext cx="6894004" cy="3252247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260648" y="3851920"/>
            <a:ext cx="6264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US government approves retirement for JavaScript developers at 165 years old.</a:t>
            </a:r>
            <a:endParaRPr lang="es-ES" sz="2000" b="1" dirty="0"/>
          </a:p>
        </p:txBody>
      </p:sp>
      <p:sp>
        <p:nvSpPr>
          <p:cNvPr id="10" name="9 Llamada ovalada"/>
          <p:cNvSpPr/>
          <p:nvPr/>
        </p:nvSpPr>
        <p:spPr>
          <a:xfrm flipH="1">
            <a:off x="1484784" y="5067749"/>
            <a:ext cx="2695482" cy="1368152"/>
          </a:xfrm>
          <a:prstGeom prst="wedgeEllipse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sz="4400" dirty="0" smtClean="0">
                <a:solidFill>
                  <a:schemeClr val="tx1"/>
                </a:solidFill>
              </a:rPr>
              <a:t>WHAT?</a:t>
            </a:r>
            <a:endParaRPr lang="es-ES" sz="4400" dirty="0">
              <a:solidFill>
                <a:schemeClr val="tx1"/>
              </a:solidFill>
            </a:endParaRPr>
          </a:p>
        </p:txBody>
      </p:sp>
      <p:sp>
        <p:nvSpPr>
          <p:cNvPr id="11" name="10 Estrella de 7 puntas"/>
          <p:cNvSpPr/>
          <p:nvPr/>
        </p:nvSpPr>
        <p:spPr>
          <a:xfrm rot="20112770">
            <a:off x="1727610" y="5212800"/>
            <a:ext cx="3776004" cy="3857071"/>
          </a:xfrm>
          <a:prstGeom prst="star7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dirty="0" smtClean="0">
                <a:solidFill>
                  <a:schemeClr val="bg1"/>
                </a:solidFill>
              </a:rPr>
              <a:t>Retired</a:t>
            </a:r>
            <a:endParaRPr lang="es-E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8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0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824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24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6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240"/>
                            </p:stCondLst>
                            <p:childTnLst>
                              <p:par>
                                <p:cTn id="28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4740"/>
                            </p:stCondLst>
                            <p:childTnLst>
                              <p:par>
                                <p:cTn id="34" presetID="34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7" grpId="0"/>
      <p:bldP spid="10" grpId="0" animBg="1"/>
      <p:bldP spid="10" grpId="1" animBg="1"/>
      <p:bldP spid="11" grpId="1" animBg="1"/>
      <p:bldP spid="11" grpId="2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</Words>
  <Application>Microsoft Office PowerPoint</Application>
  <PresentationFormat>Presentación en pantalla (4:3)</PresentationFormat>
  <Paragraphs>3</Paragraphs>
  <Slides>2</Slides>
  <Notes>0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es</dc:creator>
  <cp:lastModifiedBy>Fernando es</cp:lastModifiedBy>
  <cp:revision>14</cp:revision>
  <dcterms:created xsi:type="dcterms:W3CDTF">2021-07-13T23:03:20Z</dcterms:created>
  <dcterms:modified xsi:type="dcterms:W3CDTF">2021-07-14T01:34:44Z</dcterms:modified>
</cp:coreProperties>
</file>