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911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19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9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4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38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42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Shout outs / thanks - include Lisa Ballard</a:t>
            </a:r>
          </a:p>
        </p:txBody>
      </p:sp>
    </p:spTree>
    <p:extLst>
      <p:ext uri="{BB962C8B-B14F-4D97-AF65-F5344CB8AC3E}">
        <p14:creationId xmlns:p14="http://schemas.microsoft.com/office/powerpoint/2010/main" val="184349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83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8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rot="10800000" flipH="1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5.com/story/news/local/seattle/2014/08/19/ferry-passengers-frustrated-over-problems/1418242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685800" y="365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Ferry Fairy!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Upgraded User Interface for Ferry System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62" y="1363000"/>
            <a:ext cx="5656074" cy="25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00" y="106325"/>
            <a:ext cx="6634500" cy="47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Fauntleroy traffic congestion around ferry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King5 News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#missedtheboat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200" y="1297774"/>
            <a:ext cx="4188000" cy="314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better </a:t>
            </a:r>
            <a:r>
              <a:rPr lang="en-US" dirty="0"/>
              <a:t>travel experience </a:t>
            </a:r>
            <a:r>
              <a:rPr lang="en-US" dirty="0" smtClean="0"/>
              <a:t>when we know what to expect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2 User Types Identified</a:t>
            </a:r>
          </a:p>
          <a:p>
            <a:pPr marL="457200" lvl="7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Commuter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Casual User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3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891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Benefits</a:t>
            </a: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Commuter knows what to expect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/>
              <a:t>Future Benefits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WSDOT increased ridership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Collection of valuable data set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P</a:t>
            </a:r>
            <a:r>
              <a:rPr lang="en" dirty="0" smtClean="0"/>
              <a:t>otential redistribution of traffic load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Wait Time Shortened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Ferry Fairy Demo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Impact of Ferry Fairy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23 million users have better knowledge!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Better travel experience by knowing what to expect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ONE location for information from multiple </a:t>
            </a:r>
            <a:r>
              <a:rPr lang="en" dirty="0" smtClean="0"/>
              <a:t>sources</a:t>
            </a:r>
          </a:p>
          <a:p>
            <a:pPr marL="533400" lvl="1" rtl="0">
              <a:spcBef>
                <a:spcPts val="0"/>
              </a:spcBef>
              <a:buClr>
                <a:schemeClr val="dk2"/>
              </a:buClr>
              <a:buSzPct val="8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Data Collection to replace historical data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Users </a:t>
            </a:r>
            <a:r>
              <a:rPr lang="en" dirty="0"/>
              <a:t>can adapt their travel plans </a:t>
            </a:r>
            <a:r>
              <a:rPr lang="en" dirty="0" smtClean="0"/>
              <a:t>– Redistribute traffic load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Start with volunteer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 err="1"/>
              <a:t>U</a:t>
            </a:r>
            <a:r>
              <a:rPr lang="en-US" dirty="0" err="1" smtClean="0"/>
              <a:t>sership</a:t>
            </a:r>
            <a:r>
              <a:rPr lang="en-US" dirty="0" smtClean="0"/>
              <a:t> grows, more data – Bigger dataset becomes more valuable</a:t>
            </a:r>
          </a:p>
        </p:txBody>
      </p:sp>
    </p:spTree>
    <p:extLst>
      <p:ext uri="{BB962C8B-B14F-4D97-AF65-F5344CB8AC3E}">
        <p14:creationId xmlns:p14="http://schemas.microsoft.com/office/powerpoint/2010/main" val="37248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Adding routes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Currently only Edmonds / Kingston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Word of Mouth / Distribution 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Expand Realtime Solution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 smtClean="0"/>
              <a:t>Upstream of the Toll Booth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 smtClean="0"/>
              <a:t>Vehicle </a:t>
            </a:r>
            <a:r>
              <a:rPr lang="en" dirty="0"/>
              <a:t>Detection Loop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WSDOT Toll Booth data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Utilization of User GPS Data / Landmark Data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Parking Space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MOZ, Socrata, Microsoft, Amazon WS, Google, GA, Wework and lots of other partners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the Mentors’  &amp; Volunteers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Lisa Ballard &amp; WSDOT Ferries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coffee, sommeliers, &amp; cookies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and of course….. Ferries.  Or fairies?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223</Words>
  <Application>Microsoft Office PowerPoint</Application>
  <PresentationFormat>On-screen Show (16:9)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Georgia</vt:lpstr>
      <vt:lpstr>sketched</vt:lpstr>
      <vt:lpstr>Ferry Fairy!</vt:lpstr>
      <vt:lpstr>Problem</vt:lpstr>
      <vt:lpstr>Solution</vt:lpstr>
      <vt:lpstr>Benefits</vt:lpstr>
      <vt:lpstr>Ferry Fairy Demo</vt:lpstr>
      <vt:lpstr>Impact of Ferry Fairy</vt:lpstr>
      <vt:lpstr>Show Me the Money</vt:lpstr>
      <vt:lpstr>Next Steps</vt:lpstr>
      <vt:lpstr>Thanks!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Ferry Time!</dc:title>
  <dc:creator>Brian Stamm</dc:creator>
  <cp:lastModifiedBy>Brian Stamm</cp:lastModifiedBy>
  <cp:revision>7</cp:revision>
  <dcterms:modified xsi:type="dcterms:W3CDTF">2015-03-22T23:19:13Z</dcterms:modified>
</cp:coreProperties>
</file>