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2D17-2510-4CD5-9AAC-523792A9CB90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0DEB8-04D0-4720-8A90-2DF720987F5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9584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F0CD-1004-00A9-9018-84B200411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81121-233F-B9DF-F6E9-7195E2924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557A0-3723-2623-D4D0-4369214B5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587E1-9F65-EFCF-2721-286FFA1E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45EF8-16EE-4043-1F8E-2D695651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471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5FF-B419-56C7-8009-C6CBEF5E0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DD18-F236-AE31-6C59-573384CFD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4A7F-FEDE-549E-F65E-B34979C50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71589-D032-0081-0290-978CCDE75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CD98-705D-A2FC-8D5B-F361A7F8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000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63C775-C237-F9EA-877C-10B74D66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9A218-746C-04F4-D931-4A92BA122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F88E0-9E37-54EB-D7A7-6AF7CA7D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8C31-C5FC-4435-6F94-739DA5D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83C7-523D-E8AF-4208-3A129DD2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4780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A36AD-D2BD-F167-D997-F91DB8150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7CFCE-F348-FA82-2858-93F45D9E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A0DFC-F21F-1832-1D76-31399CB2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21DB4-690E-D0CC-9C61-69AB1D4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C8058-41B1-31A4-3961-8F9E5108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48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3CAAA-EDA1-4885-706E-AC659C7D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9E065-9675-F701-5700-F471A21D0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D3B9F-63B7-CBB6-E0F9-53831076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1BC08-AC2D-5D29-EE83-FF07CBE4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6E65D-599B-54C7-16E1-C33B3496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8041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1F59D-1DDF-10FF-4F21-902A2210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F5FA1-B1A5-628E-3C23-E823FECCE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F23D-C42F-A25D-C476-656B1F268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35F48-474B-2CA0-2F01-86EE4FE6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D3B82-9D4A-E558-8A4B-A95A4DF4C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3F383-7D65-A357-0FA2-12E8BE12B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216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884D-5B7E-C108-BE48-A14BB709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A259A-675D-26A4-C0D1-367ED1FB9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CAD60-E2EF-0214-43AF-A5A4B5CE8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E2BEC-4282-4B1A-AB4D-E9ADDB599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FF15E-69A3-0CD6-BDA6-F5D1D522C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118EF-33EB-C872-4565-5847F385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6BCA0-D99C-F0A8-F267-7950412F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F2680-D261-54E6-0AE9-02E4B09D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157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ABBD7-13FE-C0C5-9F39-C2E989B5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1024B1-C076-07D7-D8C2-944109B1C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4CF85-5F00-6C65-71A2-8B831A5B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9E3CB-F2E8-0130-CCA1-429EDA17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3513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208DD-FEB6-7A19-AE2E-FD3C4277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B7C17A-3DA2-017D-4610-1D6DBEC6C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129D2-0D72-2835-3283-449DED1B0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59548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C886-1A19-63FB-6909-1E54D22AB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332B8-F632-9678-0D7E-489909533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54AC4-58F9-5B5B-32E5-53FF24580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F9D59-18B6-2C8B-6CC4-251AA556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FA056-DD41-1480-4778-5DA71F2E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238EC-288C-64E7-D532-FC2AEF67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24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6316-2BC9-D8E2-2305-5CCE67321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1D3428-C52E-1BC5-CF62-70390F744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7DBC4-444F-4DA8-A7B0-FF468148A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32FB-29C0-F581-48A4-D6A8237F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FEDADC-2C92-8132-F7D5-20D36418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85AE0-C8E5-1F13-D765-1CA01AE3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8968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E62F25-AD4D-4A5B-A4D0-72E9EE5F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3676-AE08-1117-7A12-36B0F798C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F5D38-E555-9A50-3EE5-22C85B0D9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1B816-B2B1-44ED-8CB5-A5A9D71D1BFB}" type="datetimeFigureOut">
              <a:rPr lang="en-ID" smtClean="0"/>
              <a:t>03/05/2025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A7F5A-0199-2FE4-0024-48CDE673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BC96B-BEAA-B89A-B0CB-F99A2D7C4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C8AC6-9F21-484D-AFEF-65BB67320B1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63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DE8-98AF-F989-042B-6568FEA2E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1598" y="1753536"/>
            <a:ext cx="6816090" cy="2387600"/>
          </a:xfrm>
        </p:spPr>
        <p:txBody>
          <a:bodyPr>
            <a:normAutofit/>
          </a:bodyPr>
          <a:lstStyle/>
          <a:p>
            <a:pPr algn="l"/>
            <a:r>
              <a:rPr lang="en-US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Struktur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mic Sans MS" panose="030F0702030302020204" pitchFamily="66" charset="0"/>
                <a:cs typeface="Times New Roman" panose="02020603050405020304" pitchFamily="18" charset="0"/>
              </a:rPr>
              <a:t>Kontrol</a:t>
            </a:r>
            <a:r>
              <a:rPr lang="en-US" dirty="0">
                <a:latin typeface="Comic Sans MS" panose="030F0702030302020204" pitchFamily="66" charset="0"/>
                <a:cs typeface="Times New Roman" panose="02020603050405020304" pitchFamily="18" charset="0"/>
              </a:rPr>
              <a:t> pada Golang</a:t>
            </a:r>
            <a:endParaRPr lang="en-ID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6D129-0E20-E979-0763-83525B171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9749" y="4257676"/>
            <a:ext cx="8385810" cy="604202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Pertemuan</a:t>
            </a:r>
            <a:r>
              <a:rPr lang="en-US" dirty="0">
                <a:latin typeface="Comic Sans MS" panose="030F0702030302020204" pitchFamily="66" charset="0"/>
              </a:rPr>
              <a:t> 3</a:t>
            </a:r>
            <a:endParaRPr lang="en-ID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62F855-DE9E-92E9-E098-825186CAFB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0851"/>
            <a:ext cx="5682307" cy="31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4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F2CB3-4716-5976-988C-413D69FBD628}"/>
              </a:ext>
            </a:extLst>
          </p:cNvPr>
          <p:cNvSpPr txBox="1"/>
          <p:nvPr/>
        </p:nvSpPr>
        <p:spPr>
          <a:xfrm flipH="1">
            <a:off x="3638449" y="80468"/>
            <a:ext cx="549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Struktur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Kontrol</a:t>
            </a:r>
            <a:r>
              <a:rPr lang="en-US" sz="3200" b="1" dirty="0">
                <a:latin typeface="Comic Sans MS" panose="030F0702030302020204" pitchFamily="66" charset="0"/>
              </a:rPr>
              <a:t> - FOR </a:t>
            </a:r>
            <a:endParaRPr lang="en-ID" sz="3200" b="1" dirty="0"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CF4332-F690-5155-5C20-0B77624C0AAF}"/>
              </a:ext>
            </a:extLst>
          </p:cNvPr>
          <p:cNvSpPr txBox="1"/>
          <p:nvPr/>
        </p:nvSpPr>
        <p:spPr>
          <a:xfrm>
            <a:off x="8208622" y="943660"/>
            <a:ext cx="172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mic Sans MS" panose="030F0702030302020204" pitchFamily="66" charset="0"/>
              </a:rPr>
              <a:t>Penjelasan</a:t>
            </a:r>
            <a:endParaRPr lang="en-ID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F17110-50AE-0ACF-6DFC-8F702FFEBCC6}"/>
              </a:ext>
            </a:extLst>
          </p:cNvPr>
          <p:cNvSpPr txBox="1"/>
          <p:nvPr/>
        </p:nvSpPr>
        <p:spPr>
          <a:xfrm>
            <a:off x="8228684" y="1483158"/>
            <a:ext cx="3506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omic Sans MS" panose="030F0702030302020204" pitchFamily="66" charset="0"/>
              </a:rPr>
              <a:t>Inisialisasi</a:t>
            </a:r>
            <a:r>
              <a:rPr lang="en-ID" sz="2000" dirty="0">
                <a:latin typeface="Comic Sans MS" panose="030F0702030302020204" pitchFamily="66" charset="0"/>
              </a:rPr>
              <a:t>: </a:t>
            </a:r>
            <a:r>
              <a:rPr lang="en-ID" sz="2000" dirty="0" err="1">
                <a:latin typeface="Comic Sans MS" panose="030F0702030302020204" pitchFamily="66" charset="0"/>
              </a:rPr>
              <a:t>i</a:t>
            </a:r>
            <a:r>
              <a:rPr lang="en-ID" sz="2000" dirty="0">
                <a:latin typeface="Comic Sans MS" panose="030F0702030302020204" pitchFamily="66" charset="0"/>
              </a:rPr>
              <a:t>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Comic Sans MS" panose="030F0702030302020204" pitchFamily="66" charset="0"/>
              </a:rPr>
              <a:t>Cek </a:t>
            </a:r>
            <a:r>
              <a:rPr lang="en-ID" sz="2000" dirty="0" err="1">
                <a:latin typeface="Comic Sans MS" panose="030F0702030302020204" pitchFamily="66" charset="0"/>
              </a:rPr>
              <a:t>kondisi</a:t>
            </a:r>
            <a:r>
              <a:rPr lang="en-ID" sz="2000" dirty="0">
                <a:latin typeface="Comic Sans MS" panose="030F0702030302020204" pitchFamily="66" charset="0"/>
              </a:rPr>
              <a:t>: </a:t>
            </a:r>
            <a:r>
              <a:rPr lang="en-ID" sz="2000" dirty="0" err="1">
                <a:latin typeface="Comic Sans MS" panose="030F0702030302020204" pitchFamily="66" charset="0"/>
              </a:rPr>
              <a:t>i</a:t>
            </a:r>
            <a:r>
              <a:rPr lang="en-ID" sz="2000" dirty="0">
                <a:latin typeface="Comic Sans MS" panose="030F0702030302020204" pitchFamily="66" charset="0"/>
              </a:rPr>
              <a:t> &lt;=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omic Sans MS" panose="030F0702030302020204" pitchFamily="66" charset="0"/>
              </a:rPr>
              <a:t>Cetak</a:t>
            </a:r>
            <a:r>
              <a:rPr lang="en-ID" sz="2000" dirty="0">
                <a:latin typeface="Comic Sans MS" panose="030F0702030302020204" pitchFamily="66" charset="0"/>
              </a:rPr>
              <a:t> 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omic Sans MS" panose="030F0702030302020204" pitchFamily="66" charset="0"/>
              </a:rPr>
              <a:t>Tambah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i</a:t>
            </a:r>
            <a:r>
              <a:rPr lang="en-ID" sz="2000" dirty="0">
                <a:latin typeface="Comic Sans MS" panose="030F0702030302020204" pitchFamily="66" charset="0"/>
              </a:rPr>
              <a:t> (</a:t>
            </a:r>
            <a:r>
              <a:rPr lang="en-ID" sz="2000" dirty="0" err="1">
                <a:latin typeface="Comic Sans MS" panose="030F0702030302020204" pitchFamily="66" charset="0"/>
              </a:rPr>
              <a:t>i</a:t>
            </a:r>
            <a:r>
              <a:rPr lang="en-ID" sz="2000" dirty="0">
                <a:latin typeface="Comic Sans MS" panose="030F0702030302020204" pitchFamily="66" charset="0"/>
              </a:rPr>
              <a:t>++)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latin typeface="Comic Sans MS" panose="030F0702030302020204" pitchFamily="66" charset="0"/>
              </a:rPr>
              <a:t>Ulangi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hingga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kondisi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tidak</a:t>
            </a:r>
            <a:r>
              <a:rPr lang="en-ID" sz="2000" dirty="0">
                <a:latin typeface="Comic Sans MS" panose="030F0702030302020204" pitchFamily="66" charset="0"/>
              </a:rPr>
              <a:t> </a:t>
            </a:r>
            <a:r>
              <a:rPr lang="en-ID" sz="2000" dirty="0" err="1">
                <a:latin typeface="Comic Sans MS" panose="030F0702030302020204" pitchFamily="66" charset="0"/>
              </a:rPr>
              <a:t>terpenuhi</a:t>
            </a:r>
            <a:endParaRPr lang="en-ID" sz="2000" dirty="0">
              <a:latin typeface="Comic Sans MS" panose="030F0702030302020204" pitchFamily="66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F058B2-BEEB-E139-EAE2-1FEDACB7C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6" y="665243"/>
            <a:ext cx="6946646" cy="621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2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5B122-2E1F-396F-8A6C-AD4802F6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410677-E1F0-4881-C6CE-843741E0A6F6}"/>
              </a:ext>
            </a:extLst>
          </p:cNvPr>
          <p:cNvSpPr txBox="1"/>
          <p:nvPr/>
        </p:nvSpPr>
        <p:spPr>
          <a:xfrm flipH="1">
            <a:off x="3638449" y="80468"/>
            <a:ext cx="5499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Struktur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Kontrol</a:t>
            </a:r>
            <a:r>
              <a:rPr lang="en-US" sz="3200" b="1" dirty="0">
                <a:latin typeface="Comic Sans MS" panose="030F0702030302020204" pitchFamily="66" charset="0"/>
              </a:rPr>
              <a:t> - IF </a:t>
            </a:r>
            <a:endParaRPr lang="en-ID" sz="3200" b="1" dirty="0"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2A754-07FA-8E34-665A-01E5B9688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9" y="565099"/>
            <a:ext cx="9213904" cy="62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58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B073-B2C6-9B45-FA1B-6797003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14A304-D86B-A4E4-4F0B-EA822BE3A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71" y="496690"/>
            <a:ext cx="7920405" cy="5864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F126C-3A79-1DD2-11A2-706DA2F1E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209"/>
          <a:stretch/>
        </p:blipFill>
        <p:spPr>
          <a:xfrm>
            <a:off x="6420138" y="2000049"/>
            <a:ext cx="4957603" cy="28578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B680B7-9990-D1A3-3D20-7E1AC2910209}"/>
              </a:ext>
            </a:extLst>
          </p:cNvPr>
          <p:cNvSpPr txBox="1"/>
          <p:nvPr/>
        </p:nvSpPr>
        <p:spPr>
          <a:xfrm flipH="1">
            <a:off x="3638448" y="80468"/>
            <a:ext cx="625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Struktur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dirty="0" err="1">
                <a:latin typeface="Comic Sans MS" panose="030F0702030302020204" pitchFamily="66" charset="0"/>
              </a:rPr>
              <a:t>Kontrol</a:t>
            </a:r>
            <a:r>
              <a:rPr lang="en-US" sz="3200" b="1" dirty="0">
                <a:latin typeface="Comic Sans MS" panose="030F0702030302020204" pitchFamily="66" charset="0"/>
              </a:rPr>
              <a:t> - SWITCH </a:t>
            </a:r>
            <a:endParaRPr lang="en-ID" sz="32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0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6DAD8-6120-A869-C41F-F1C10D222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CCDD2-BBAC-D740-04F8-8AB6C15C01D3}"/>
              </a:ext>
            </a:extLst>
          </p:cNvPr>
          <p:cNvSpPr txBox="1"/>
          <p:nvPr/>
        </p:nvSpPr>
        <p:spPr>
          <a:xfrm flipH="1">
            <a:off x="3345840" y="475489"/>
            <a:ext cx="625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Comic Sans MS" panose="030F0702030302020204" pitchFamily="66" charset="0"/>
              </a:rPr>
              <a:t>Perbedaan</a:t>
            </a:r>
            <a:r>
              <a:rPr lang="en-US" sz="3200" dirty="0">
                <a:latin typeface="Comic Sans MS" panose="030F0702030302020204" pitchFamily="66" charset="0"/>
              </a:rPr>
              <a:t> </a:t>
            </a:r>
            <a:r>
              <a:rPr lang="en-US" sz="3200" b="1" dirty="0">
                <a:latin typeface="Comic Sans MS" panose="030F0702030302020204" pitchFamily="66" charset="0"/>
              </a:rPr>
              <a:t>IF dan SWITCH </a:t>
            </a:r>
            <a:endParaRPr lang="en-ID" sz="3200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398959-9550-9807-051B-3B36CB3EF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2500"/>
              </p:ext>
            </p:extLst>
          </p:nvPr>
        </p:nvGraphicFramePr>
        <p:xfrm>
          <a:off x="1923086" y="1327505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200">
                  <a:extLst>
                    <a:ext uri="{9D8B030D-6E8A-4147-A177-3AD203B41FA5}">
                      <a16:colId xmlns:a16="http://schemas.microsoft.com/office/drawing/2014/main" val="3148878512"/>
                    </a:ext>
                  </a:extLst>
                </a:gridCol>
                <a:gridCol w="4067252">
                  <a:extLst>
                    <a:ext uri="{9D8B030D-6E8A-4147-A177-3AD203B41FA5}">
                      <a16:colId xmlns:a16="http://schemas.microsoft.com/office/drawing/2014/main" val="800457047"/>
                    </a:ext>
                  </a:extLst>
                </a:gridCol>
                <a:gridCol w="3006547">
                  <a:extLst>
                    <a:ext uri="{9D8B030D-6E8A-4147-A177-3AD203B41FA5}">
                      <a16:colId xmlns:a16="http://schemas.microsoft.com/office/drawing/2014/main" val="844310754"/>
                    </a:ext>
                  </a:extLst>
                </a:gridCol>
              </a:tblGrid>
              <a:tr h="761322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Fungsi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endParaRPr lang="en-ID" sz="20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Mengecek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satu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/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beberapa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kondisi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  <a:p>
                      <a:pPr algn="l"/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Mengecek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nilai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dari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satu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ekspresi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terhadap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beberapa</a:t>
                      </a:r>
                      <a:r>
                        <a:rPr lang="en-ID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ID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kemungkinan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039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Kondisi</a:t>
                      </a:r>
                      <a:endParaRPr lang="en-ID" sz="20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Membandingkan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berbagai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ekspresi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(&gt;, &lt;, =&gt;,&lt;=)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Cocok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untuk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perbandingan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langsung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dengan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nilai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tetap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71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Contoh</a:t>
                      </a:r>
                      <a:endParaRPr lang="en-ID" sz="2000" b="1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Menentukan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status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kelulusan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 dengan range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nilai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.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Menu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pilihan</a:t>
                      </a:r>
                      <a:endParaRPr lang="en-ID" sz="2000" b="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428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289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Struktur Kontrol pada Golang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Ferry Pebriansyah</dc:creator>
  <cp:lastModifiedBy>Ferry Pebriansyah</cp:lastModifiedBy>
  <cp:revision>2</cp:revision>
  <dcterms:created xsi:type="dcterms:W3CDTF">2025-04-25T15:31:36Z</dcterms:created>
  <dcterms:modified xsi:type="dcterms:W3CDTF">2025-05-02T17:58:02Z</dcterms:modified>
</cp:coreProperties>
</file>