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03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8.png"/><Relationship Id="rId13" Type="http://schemas.openxmlformats.org/officeDocument/2006/relationships/image" Target="../media/image10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03.png"/><Relationship Id="rId9" Type="http://schemas.openxmlformats.org/officeDocument/2006/relationships/image" Target="../media/image07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5" Type="http://schemas.openxmlformats.org/officeDocument/2006/relationships/image" Target="../media/image04.png"/><Relationship Id="rId6" Type="http://schemas.openxmlformats.org/officeDocument/2006/relationships/image" Target="../media/image11.png"/><Relationship Id="rId7" Type="http://schemas.openxmlformats.org/officeDocument/2006/relationships/image" Target="../media/image05.png"/><Relationship Id="rId8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0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-grande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7745325" y="4075700"/>
            <a:ext cx="1398599" cy="7100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9315" y="4194800"/>
            <a:ext cx="1684500" cy="4718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457479" y="3192200"/>
            <a:ext cx="60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DevConf México, </a:t>
            </a:r>
            <a:r>
              <a:rPr b="1"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Fernando Scasserra, Gerente Senior de Desarrollo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@fersca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4">
            <a:alphaModFix/>
          </a:blip>
          <a:srcRect b="0" l="0" r="60796" t="0"/>
          <a:stretch/>
        </p:blipFill>
        <p:spPr>
          <a:xfrm>
            <a:off x="8082250" y="4194808"/>
            <a:ext cx="724750" cy="4718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402023" y="407150"/>
            <a:ext cx="4121100" cy="11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First 90</a:t>
            </a:r>
          </a:p>
        </p:txBody>
      </p:sp>
      <p:sp>
        <p:nvSpPr>
          <p:cNvPr id="60" name="Shape 60"/>
          <p:cNvSpPr/>
          <p:nvPr/>
        </p:nvSpPr>
        <p:spPr>
          <a:xfrm>
            <a:off x="0" y="549875"/>
            <a:ext cx="4121100" cy="27926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02024" y="2038675"/>
            <a:ext cx="4741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 Golang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02023" y="1138914"/>
            <a:ext cx="3496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02025" y="148325"/>
            <a:ext cx="39627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Creando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s"/>
              <a:t> 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388325" y="372550"/>
            <a:ext cx="5809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Implementación en Mercadolibre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Mejoras en tiempos de respuesta y recursos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45518" r="0" t="0"/>
          <a:stretch/>
        </p:blipFill>
        <p:spPr>
          <a:xfrm>
            <a:off x="5" y="415250"/>
            <a:ext cx="850199" cy="18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231" y="1329851"/>
            <a:ext cx="7404367" cy="36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-grande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7745325" y="4075700"/>
            <a:ext cx="1398599" cy="7100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0" y="812125"/>
            <a:ext cx="4068299" cy="24212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02023" y="871869"/>
            <a:ext cx="4121100" cy="11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Muchas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02023" y="1679834"/>
            <a:ext cx="3496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gracias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@fersca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60796" t="0"/>
          <a:stretch/>
        </p:blipFill>
        <p:spPr>
          <a:xfrm>
            <a:off x="8082250" y="4194808"/>
            <a:ext cx="724750" cy="4718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745350" y="614550"/>
            <a:ext cx="129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0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388325" y="372550"/>
            <a:ext cx="5809799" cy="9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This is our 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Building the foundation to Build a 3B Company by FY20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 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388325" y="372550"/>
            <a:ext cx="58098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8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¿Qué es Golang?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Conociendo el lenguaje: Ventajas y Desventajas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Armando una API en Golang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Implementación en Mercadolibre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57397" r="0" t="0"/>
          <a:stretch/>
        </p:blipFill>
        <p:spPr>
          <a:xfrm>
            <a:off x="0" y="542850"/>
            <a:ext cx="801500" cy="168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388325" y="372550"/>
            <a:ext cx="5809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This is our 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Building the foundation to Build a 3B Company by FY20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 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388325" y="372550"/>
            <a:ext cx="5809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" sz="28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¿Qué es Golang?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388325" y="1534725"/>
            <a:ext cx="68094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Lenguaje de programación desarrollado por Google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El objetivo era maximizar la productividad de los desarrolladores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Muy fácil de leer y escribir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Optimizado para compilar de forma muy rápida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Preparado para utilizar al máximo las capacidades de concurrencia actuales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Mejores prácticas de la industria incluídas en el lenguaje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56760" r="0" t="0"/>
          <a:stretch/>
        </p:blipFill>
        <p:spPr>
          <a:xfrm>
            <a:off x="0" y="312475"/>
            <a:ext cx="723349" cy="1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s"/>
              <a:t> 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388325" y="372550"/>
            <a:ext cx="5809799" cy="9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¿Quiénes usan Golang?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Empresas y proyectos que utilizan Go como lenguaje de programación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0" l="45518" r="0" t="0"/>
          <a:stretch/>
        </p:blipFill>
        <p:spPr>
          <a:xfrm>
            <a:off x="5" y="415250"/>
            <a:ext cx="850199" cy="18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1408300" y="1962698"/>
            <a:ext cx="3536700" cy="3177900"/>
          </a:xfrm>
          <a:prstGeom prst="roundRect">
            <a:avLst>
              <a:gd fmla="val 3465" name="adj"/>
            </a:avLst>
          </a:prstGeom>
          <a:solidFill>
            <a:srgbClr val="F1C232">
              <a:alpha val="2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218300" y="1962698"/>
            <a:ext cx="3536700" cy="3177900"/>
          </a:xfrm>
          <a:prstGeom prst="roundRect">
            <a:avLst>
              <a:gd fmla="val 3465" name="adj"/>
            </a:avLst>
          </a:prstGeom>
          <a:solidFill>
            <a:srgbClr val="F1C232">
              <a:alpha val="2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545025" y="2048950"/>
            <a:ext cx="20712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Empresas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507425" y="2048950"/>
            <a:ext cx="20712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0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Proyectos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625" y="2556175"/>
            <a:ext cx="701374" cy="7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7800" y="2627350"/>
            <a:ext cx="630200" cy="6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9800" y="2551150"/>
            <a:ext cx="706400" cy="7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8000" y="2627350"/>
            <a:ext cx="630200" cy="6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7299" y="3367049"/>
            <a:ext cx="701374" cy="7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52993" y="3441149"/>
            <a:ext cx="771206" cy="5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36950" y="3370300"/>
            <a:ext cx="706400" cy="7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79275" y="3484000"/>
            <a:ext cx="771200" cy="53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36525" y="2616900"/>
            <a:ext cx="921425" cy="7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77129" y="2565963"/>
            <a:ext cx="850202" cy="82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23200" y="2534625"/>
            <a:ext cx="957300" cy="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388325" y="372550"/>
            <a:ext cx="5809799" cy="9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This is our 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Building the foundation to Build a 3B Company by FY20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 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388325" y="372550"/>
            <a:ext cx="5809799" cy="9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" sz="28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Conociendo el Lenguaje: Ventajas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388325" y="1534725"/>
            <a:ext cx="68094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Sintaxis muy parecida a C (estructurado)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Contiene un Garbage Collector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Contiene un framework de testing integrado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Contiene un Webserver integrado y utilidades para trabajar en internet (fech URL)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Concurrencia integrada en el lenguaje de forma sencilla (gorutinas y channels)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Utiliza muy pocos recursos del sistema para correr (compilado no interpretado)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56760" r="0" t="0"/>
          <a:stretch/>
        </p:blipFill>
        <p:spPr>
          <a:xfrm>
            <a:off x="0" y="312475"/>
            <a:ext cx="723349" cy="1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88325" y="372550"/>
            <a:ext cx="5809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This is our 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Building the foundation to Build a 3B Company by FY20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 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388325" y="372550"/>
            <a:ext cx="6809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" sz="28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Conociendo el Lenguaje: ¿Desventajas?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388325" y="1534725"/>
            <a:ext cx="68094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No es Orientado a Objetos (si bien puede simularse)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No tiene “Generics”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Comunidad creciendo (pero aún pequeña comparado con Java/C/C++/Ruby: IDE’s, Drivers, etc)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56760" r="0" t="0"/>
          <a:stretch/>
        </p:blipFill>
        <p:spPr>
          <a:xfrm>
            <a:off x="0" y="312475"/>
            <a:ext cx="723349" cy="1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388325" y="372550"/>
            <a:ext cx="5809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This is our 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Building the foundation to Build a 3B Company by FY20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 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88325" y="372550"/>
            <a:ext cx="6809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" sz="28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Creando una API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388325" y="1534725"/>
            <a:ext cx="68094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Información sobre Países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Respuesta en formato JSON, con Headers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s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Testing + Herramienta de Coverage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56760" r="0" t="0"/>
          <a:stretch/>
        </p:blipFill>
        <p:spPr>
          <a:xfrm>
            <a:off x="0" y="312475"/>
            <a:ext cx="723349" cy="1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-grande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3052800" y="1198500"/>
            <a:ext cx="3038400" cy="2746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641375" y="4107600"/>
            <a:ext cx="1493100" cy="1035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ma-amarilla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" y="0"/>
            <a:ext cx="9125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1289475" y="278050"/>
            <a:ext cx="7854600" cy="4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s"/>
              <a:t> 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388325" y="372550"/>
            <a:ext cx="5809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5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Implementación en Mercadolibre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Reducción de Hardware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45518" r="0" t="0"/>
          <a:stretch/>
        </p:blipFill>
        <p:spPr>
          <a:xfrm>
            <a:off x="5" y="415250"/>
            <a:ext cx="850199" cy="18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550" y="1862137"/>
            <a:ext cx="78105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