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C7248-8B18-4E07-9092-93E741E3DF7B}" v="457" dt="2024-06-03T16:13:41.893"/>
    <p1510:client id="{B2040F21-7E89-538B-C4D9-102401FAED7D}" v="7" dt="2024-06-03T15:46:19.431"/>
    <p1510:client id="{ED3B8F27-03ED-4650-763F-ACEEC10DDACE}" v="882" dt="2024-06-03T14:51:36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1621D-49E1-4CA6-8DB9-C21B0D657B0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B56822-88F0-4174-9B3C-FD54A356DB3D}">
      <dgm:prSet/>
      <dgm:spPr/>
      <dgm:t>
        <a:bodyPr/>
        <a:lstStyle/>
        <a:p>
          <a:r>
            <a:rPr lang="pl-PL" baseline="0"/>
            <a:t>XGBoost</a:t>
          </a:r>
          <a:endParaRPr lang="en-US"/>
        </a:p>
      </dgm:t>
    </dgm:pt>
    <dgm:pt modelId="{CEA904C2-0496-4C16-A3A9-44EA3D1535DF}" type="parTrans" cxnId="{B9A6707F-7244-4E07-BF7C-7CF37555015C}">
      <dgm:prSet/>
      <dgm:spPr/>
      <dgm:t>
        <a:bodyPr/>
        <a:lstStyle/>
        <a:p>
          <a:endParaRPr lang="en-US"/>
        </a:p>
      </dgm:t>
    </dgm:pt>
    <dgm:pt modelId="{8645A68E-7311-4B47-965C-CBBC8311CF2A}" type="sibTrans" cxnId="{B9A6707F-7244-4E07-BF7C-7CF37555015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D888A60-84FD-43DA-A202-7D0F602FBA28}">
      <dgm:prSet/>
      <dgm:spPr/>
      <dgm:t>
        <a:bodyPr/>
        <a:lstStyle/>
        <a:p>
          <a:r>
            <a:rPr lang="pl-PL" baseline="0"/>
            <a:t>AdaBoost</a:t>
          </a:r>
          <a:endParaRPr lang="en-US"/>
        </a:p>
      </dgm:t>
    </dgm:pt>
    <dgm:pt modelId="{7B18F1D6-C0C3-4E4A-A993-39D30DAFC6D4}" type="parTrans" cxnId="{F0F33F70-E29D-4049-B181-921C8AE69A0E}">
      <dgm:prSet/>
      <dgm:spPr/>
      <dgm:t>
        <a:bodyPr/>
        <a:lstStyle/>
        <a:p>
          <a:endParaRPr lang="en-US"/>
        </a:p>
      </dgm:t>
    </dgm:pt>
    <dgm:pt modelId="{23F222D3-2BE6-4894-BCAD-6DA25695D88A}" type="sibTrans" cxnId="{F0F33F70-E29D-4049-B181-921C8AE69A0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BD332CF-F18E-4CF1-9A6E-2054873D5511}">
      <dgm:prSet/>
      <dgm:spPr/>
      <dgm:t>
        <a:bodyPr/>
        <a:lstStyle/>
        <a:p>
          <a:r>
            <a:rPr lang="pl-PL" baseline="0"/>
            <a:t>LGBM</a:t>
          </a:r>
          <a:endParaRPr lang="en-US"/>
        </a:p>
      </dgm:t>
    </dgm:pt>
    <dgm:pt modelId="{29B36C7E-1990-44C3-AF43-D65DCDD17C7E}" type="parTrans" cxnId="{27E3C9F3-8095-4AD9-8362-E8B9C3DEA1AE}">
      <dgm:prSet/>
      <dgm:spPr/>
      <dgm:t>
        <a:bodyPr/>
        <a:lstStyle/>
        <a:p>
          <a:endParaRPr lang="en-US"/>
        </a:p>
      </dgm:t>
    </dgm:pt>
    <dgm:pt modelId="{F8C96094-5AD8-4C8D-80A5-57AB042675BC}" type="sibTrans" cxnId="{27E3C9F3-8095-4AD9-8362-E8B9C3DEA1A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A077A10-AA89-4F5C-81DC-F102F7D5C11C}">
      <dgm:prSet/>
      <dgm:spPr/>
      <dgm:t>
        <a:bodyPr/>
        <a:lstStyle/>
        <a:p>
          <a:r>
            <a:rPr lang="pl-PL" baseline="0"/>
            <a:t>SVM</a:t>
          </a:r>
          <a:endParaRPr lang="en-US"/>
        </a:p>
      </dgm:t>
    </dgm:pt>
    <dgm:pt modelId="{BD619E5C-EB45-4EDD-8F34-2A1CB0DE1511}" type="parTrans" cxnId="{B561958F-257A-4C9F-9DBD-40C1BCDC9BC9}">
      <dgm:prSet/>
      <dgm:spPr/>
      <dgm:t>
        <a:bodyPr/>
        <a:lstStyle/>
        <a:p>
          <a:endParaRPr lang="en-US"/>
        </a:p>
      </dgm:t>
    </dgm:pt>
    <dgm:pt modelId="{764BD73B-5BE5-4685-AF3E-8786CCC99824}" type="sibTrans" cxnId="{B561958F-257A-4C9F-9DBD-40C1BCDC9BC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F472FB3-F91A-405D-B290-4F635715AE27}" type="pres">
      <dgm:prSet presAssocID="{5A71621D-49E1-4CA6-8DB9-C21B0D657B0F}" presName="Name0" presStyleCnt="0">
        <dgm:presLayoutVars>
          <dgm:animLvl val="lvl"/>
          <dgm:resizeHandles val="exact"/>
        </dgm:presLayoutVars>
      </dgm:prSet>
      <dgm:spPr/>
    </dgm:pt>
    <dgm:pt modelId="{48F6591D-9227-4F5A-AA6B-A2A73BC7DA23}" type="pres">
      <dgm:prSet presAssocID="{33B56822-88F0-4174-9B3C-FD54A356DB3D}" presName="compositeNode" presStyleCnt="0">
        <dgm:presLayoutVars>
          <dgm:bulletEnabled val="1"/>
        </dgm:presLayoutVars>
      </dgm:prSet>
      <dgm:spPr/>
    </dgm:pt>
    <dgm:pt modelId="{6CAA22D9-9301-4EE7-8430-7DB8A3EED133}" type="pres">
      <dgm:prSet presAssocID="{33B56822-88F0-4174-9B3C-FD54A356DB3D}" presName="bgRect" presStyleLbl="alignNode1" presStyleIdx="0" presStyleCnt="4"/>
      <dgm:spPr/>
    </dgm:pt>
    <dgm:pt modelId="{5B28206C-F15C-4E63-AF85-C6D0D7781E73}" type="pres">
      <dgm:prSet presAssocID="{8645A68E-7311-4B47-965C-CBBC8311CF2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B0F1AEC-5B0F-453F-B54B-BE2745C395F8}" type="pres">
      <dgm:prSet presAssocID="{33B56822-88F0-4174-9B3C-FD54A356DB3D}" presName="nodeRect" presStyleLbl="alignNode1" presStyleIdx="0" presStyleCnt="4">
        <dgm:presLayoutVars>
          <dgm:bulletEnabled val="1"/>
        </dgm:presLayoutVars>
      </dgm:prSet>
      <dgm:spPr/>
    </dgm:pt>
    <dgm:pt modelId="{A12C1DA0-0F9E-4CE0-90D0-8A26E880BE5F}" type="pres">
      <dgm:prSet presAssocID="{8645A68E-7311-4B47-965C-CBBC8311CF2A}" presName="sibTrans" presStyleCnt="0"/>
      <dgm:spPr/>
    </dgm:pt>
    <dgm:pt modelId="{CD45C2EF-CB4B-45DD-9758-E46FE33E4201}" type="pres">
      <dgm:prSet presAssocID="{8D888A60-84FD-43DA-A202-7D0F602FBA28}" presName="compositeNode" presStyleCnt="0">
        <dgm:presLayoutVars>
          <dgm:bulletEnabled val="1"/>
        </dgm:presLayoutVars>
      </dgm:prSet>
      <dgm:spPr/>
    </dgm:pt>
    <dgm:pt modelId="{2A57636A-7629-4F3F-8F08-9CB0A9358726}" type="pres">
      <dgm:prSet presAssocID="{8D888A60-84FD-43DA-A202-7D0F602FBA28}" presName="bgRect" presStyleLbl="alignNode1" presStyleIdx="1" presStyleCnt="4"/>
      <dgm:spPr/>
    </dgm:pt>
    <dgm:pt modelId="{210ED53D-8CEF-4433-A4B0-503BB076B166}" type="pres">
      <dgm:prSet presAssocID="{23F222D3-2BE6-4894-BCAD-6DA25695D88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C363F80-874F-495A-9927-BB20F579CDE1}" type="pres">
      <dgm:prSet presAssocID="{8D888A60-84FD-43DA-A202-7D0F602FBA28}" presName="nodeRect" presStyleLbl="alignNode1" presStyleIdx="1" presStyleCnt="4">
        <dgm:presLayoutVars>
          <dgm:bulletEnabled val="1"/>
        </dgm:presLayoutVars>
      </dgm:prSet>
      <dgm:spPr/>
    </dgm:pt>
    <dgm:pt modelId="{3A211BB8-4AC1-463D-8469-61297446A9D5}" type="pres">
      <dgm:prSet presAssocID="{23F222D3-2BE6-4894-BCAD-6DA25695D88A}" presName="sibTrans" presStyleCnt="0"/>
      <dgm:spPr/>
    </dgm:pt>
    <dgm:pt modelId="{7311983F-FDAF-4924-8941-CC909920D5A1}" type="pres">
      <dgm:prSet presAssocID="{BBD332CF-F18E-4CF1-9A6E-2054873D5511}" presName="compositeNode" presStyleCnt="0">
        <dgm:presLayoutVars>
          <dgm:bulletEnabled val="1"/>
        </dgm:presLayoutVars>
      </dgm:prSet>
      <dgm:spPr/>
    </dgm:pt>
    <dgm:pt modelId="{7E1D1583-4673-43E2-8EED-164BDD682EE2}" type="pres">
      <dgm:prSet presAssocID="{BBD332CF-F18E-4CF1-9A6E-2054873D5511}" presName="bgRect" presStyleLbl="alignNode1" presStyleIdx="2" presStyleCnt="4"/>
      <dgm:spPr/>
    </dgm:pt>
    <dgm:pt modelId="{0B46A8D1-5636-415F-AA8D-FE173920CAC3}" type="pres">
      <dgm:prSet presAssocID="{F8C96094-5AD8-4C8D-80A5-57AB042675B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15F6D72-1F23-4E5C-8F26-D7FBDE99DD1F}" type="pres">
      <dgm:prSet presAssocID="{BBD332CF-F18E-4CF1-9A6E-2054873D5511}" presName="nodeRect" presStyleLbl="alignNode1" presStyleIdx="2" presStyleCnt="4">
        <dgm:presLayoutVars>
          <dgm:bulletEnabled val="1"/>
        </dgm:presLayoutVars>
      </dgm:prSet>
      <dgm:spPr/>
    </dgm:pt>
    <dgm:pt modelId="{61A540F5-6260-4080-A203-305F60E5207F}" type="pres">
      <dgm:prSet presAssocID="{F8C96094-5AD8-4C8D-80A5-57AB042675BC}" presName="sibTrans" presStyleCnt="0"/>
      <dgm:spPr/>
    </dgm:pt>
    <dgm:pt modelId="{0E4C8590-07F1-4F73-8249-B09A2FEFE569}" type="pres">
      <dgm:prSet presAssocID="{2A077A10-AA89-4F5C-81DC-F102F7D5C11C}" presName="compositeNode" presStyleCnt="0">
        <dgm:presLayoutVars>
          <dgm:bulletEnabled val="1"/>
        </dgm:presLayoutVars>
      </dgm:prSet>
      <dgm:spPr/>
    </dgm:pt>
    <dgm:pt modelId="{673E6FFD-F9F0-4FFB-B867-0A7EB1D2E615}" type="pres">
      <dgm:prSet presAssocID="{2A077A10-AA89-4F5C-81DC-F102F7D5C11C}" presName="bgRect" presStyleLbl="alignNode1" presStyleIdx="3" presStyleCnt="4"/>
      <dgm:spPr/>
    </dgm:pt>
    <dgm:pt modelId="{6E9EB8EE-892B-4DFF-8A16-950FC32002BF}" type="pres">
      <dgm:prSet presAssocID="{764BD73B-5BE5-4685-AF3E-8786CCC9982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81AB1F6-CE8A-423B-AA5A-FDC1A04DC08A}" type="pres">
      <dgm:prSet presAssocID="{2A077A10-AA89-4F5C-81DC-F102F7D5C11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7114C06-1153-4E13-97B4-858FF5C774FF}" type="presOf" srcId="{8645A68E-7311-4B47-965C-CBBC8311CF2A}" destId="{5B28206C-F15C-4E63-AF85-C6D0D7781E73}" srcOrd="0" destOrd="0" presId="urn:microsoft.com/office/officeart/2016/7/layout/LinearBlockProcessNumbered"/>
    <dgm:cxn modelId="{1A47D80F-87E2-490E-A1FC-632E980CF00E}" type="presOf" srcId="{8D888A60-84FD-43DA-A202-7D0F602FBA28}" destId="{6C363F80-874F-495A-9927-BB20F579CDE1}" srcOrd="1" destOrd="0" presId="urn:microsoft.com/office/officeart/2016/7/layout/LinearBlockProcessNumbered"/>
    <dgm:cxn modelId="{5DC0B626-0663-4697-83A4-86CFCEE63D87}" type="presOf" srcId="{2A077A10-AA89-4F5C-81DC-F102F7D5C11C}" destId="{081AB1F6-CE8A-423B-AA5A-FDC1A04DC08A}" srcOrd="1" destOrd="0" presId="urn:microsoft.com/office/officeart/2016/7/layout/LinearBlockProcessNumbered"/>
    <dgm:cxn modelId="{7AEF0B32-736A-47F9-B96F-62020281B2EC}" type="presOf" srcId="{33B56822-88F0-4174-9B3C-FD54A356DB3D}" destId="{6CAA22D9-9301-4EE7-8430-7DB8A3EED133}" srcOrd="0" destOrd="0" presId="urn:microsoft.com/office/officeart/2016/7/layout/LinearBlockProcessNumbered"/>
    <dgm:cxn modelId="{0D73933A-6C18-4451-8728-A63A6B771F09}" type="presOf" srcId="{BBD332CF-F18E-4CF1-9A6E-2054873D5511}" destId="{715F6D72-1F23-4E5C-8F26-D7FBDE99DD1F}" srcOrd="1" destOrd="0" presId="urn:microsoft.com/office/officeart/2016/7/layout/LinearBlockProcessNumbered"/>
    <dgm:cxn modelId="{F12D6B5C-43AA-412E-B28F-D0D61ACB2C46}" type="presOf" srcId="{33B56822-88F0-4174-9B3C-FD54A356DB3D}" destId="{6B0F1AEC-5B0F-453F-B54B-BE2745C395F8}" srcOrd="1" destOrd="0" presId="urn:microsoft.com/office/officeart/2016/7/layout/LinearBlockProcessNumbered"/>
    <dgm:cxn modelId="{6B952C62-A0EB-4B46-9A4E-1F8F7915517C}" type="presOf" srcId="{F8C96094-5AD8-4C8D-80A5-57AB042675BC}" destId="{0B46A8D1-5636-415F-AA8D-FE173920CAC3}" srcOrd="0" destOrd="0" presId="urn:microsoft.com/office/officeart/2016/7/layout/LinearBlockProcessNumbered"/>
    <dgm:cxn modelId="{C8D0AC6B-AA65-4901-A35C-EE23D965111F}" type="presOf" srcId="{23F222D3-2BE6-4894-BCAD-6DA25695D88A}" destId="{210ED53D-8CEF-4433-A4B0-503BB076B166}" srcOrd="0" destOrd="0" presId="urn:microsoft.com/office/officeart/2016/7/layout/LinearBlockProcessNumbered"/>
    <dgm:cxn modelId="{AB8E5D4F-EDBF-414B-AA5F-A127B2FF658C}" type="presOf" srcId="{8D888A60-84FD-43DA-A202-7D0F602FBA28}" destId="{2A57636A-7629-4F3F-8F08-9CB0A9358726}" srcOrd="0" destOrd="0" presId="urn:microsoft.com/office/officeart/2016/7/layout/LinearBlockProcessNumbered"/>
    <dgm:cxn modelId="{F0F33F70-E29D-4049-B181-921C8AE69A0E}" srcId="{5A71621D-49E1-4CA6-8DB9-C21B0D657B0F}" destId="{8D888A60-84FD-43DA-A202-7D0F602FBA28}" srcOrd="1" destOrd="0" parTransId="{7B18F1D6-C0C3-4E4A-A993-39D30DAFC6D4}" sibTransId="{23F222D3-2BE6-4894-BCAD-6DA25695D88A}"/>
    <dgm:cxn modelId="{B9A6707F-7244-4E07-BF7C-7CF37555015C}" srcId="{5A71621D-49E1-4CA6-8DB9-C21B0D657B0F}" destId="{33B56822-88F0-4174-9B3C-FD54A356DB3D}" srcOrd="0" destOrd="0" parTransId="{CEA904C2-0496-4C16-A3A9-44EA3D1535DF}" sibTransId="{8645A68E-7311-4B47-965C-CBBC8311CF2A}"/>
    <dgm:cxn modelId="{B561958F-257A-4C9F-9DBD-40C1BCDC9BC9}" srcId="{5A71621D-49E1-4CA6-8DB9-C21B0D657B0F}" destId="{2A077A10-AA89-4F5C-81DC-F102F7D5C11C}" srcOrd="3" destOrd="0" parTransId="{BD619E5C-EB45-4EDD-8F34-2A1CB0DE1511}" sibTransId="{764BD73B-5BE5-4685-AF3E-8786CCC99824}"/>
    <dgm:cxn modelId="{E916169E-4696-4253-B20A-C20ECCCFA3C5}" type="presOf" srcId="{2A077A10-AA89-4F5C-81DC-F102F7D5C11C}" destId="{673E6FFD-F9F0-4FFB-B867-0A7EB1D2E615}" srcOrd="0" destOrd="0" presId="urn:microsoft.com/office/officeart/2016/7/layout/LinearBlockProcessNumbered"/>
    <dgm:cxn modelId="{6A37CEB9-6800-43CD-A0F4-41355D0A08C7}" type="presOf" srcId="{764BD73B-5BE5-4685-AF3E-8786CCC99824}" destId="{6E9EB8EE-892B-4DFF-8A16-950FC32002BF}" srcOrd="0" destOrd="0" presId="urn:microsoft.com/office/officeart/2016/7/layout/LinearBlockProcessNumbered"/>
    <dgm:cxn modelId="{B72DF0C6-DB47-4DCA-A1DB-508D2A35E454}" type="presOf" srcId="{5A71621D-49E1-4CA6-8DB9-C21B0D657B0F}" destId="{AF472FB3-F91A-405D-B290-4F635715AE27}" srcOrd="0" destOrd="0" presId="urn:microsoft.com/office/officeart/2016/7/layout/LinearBlockProcessNumbered"/>
    <dgm:cxn modelId="{4664AED5-117D-4B00-A7B5-C82D9D7B00D8}" type="presOf" srcId="{BBD332CF-F18E-4CF1-9A6E-2054873D5511}" destId="{7E1D1583-4673-43E2-8EED-164BDD682EE2}" srcOrd="0" destOrd="0" presId="urn:microsoft.com/office/officeart/2016/7/layout/LinearBlockProcessNumbered"/>
    <dgm:cxn modelId="{27E3C9F3-8095-4AD9-8362-E8B9C3DEA1AE}" srcId="{5A71621D-49E1-4CA6-8DB9-C21B0D657B0F}" destId="{BBD332CF-F18E-4CF1-9A6E-2054873D5511}" srcOrd="2" destOrd="0" parTransId="{29B36C7E-1990-44C3-AF43-D65DCDD17C7E}" sibTransId="{F8C96094-5AD8-4C8D-80A5-57AB042675BC}"/>
    <dgm:cxn modelId="{33128ADB-59B5-4CF3-A4A5-3976D228F803}" type="presParOf" srcId="{AF472FB3-F91A-405D-B290-4F635715AE27}" destId="{48F6591D-9227-4F5A-AA6B-A2A73BC7DA23}" srcOrd="0" destOrd="0" presId="urn:microsoft.com/office/officeart/2016/7/layout/LinearBlockProcessNumbered"/>
    <dgm:cxn modelId="{23441254-9328-430F-9E84-8817F6FFB101}" type="presParOf" srcId="{48F6591D-9227-4F5A-AA6B-A2A73BC7DA23}" destId="{6CAA22D9-9301-4EE7-8430-7DB8A3EED133}" srcOrd="0" destOrd="0" presId="urn:microsoft.com/office/officeart/2016/7/layout/LinearBlockProcessNumbered"/>
    <dgm:cxn modelId="{2E0D8096-20C6-4E28-A43A-5B6304921624}" type="presParOf" srcId="{48F6591D-9227-4F5A-AA6B-A2A73BC7DA23}" destId="{5B28206C-F15C-4E63-AF85-C6D0D7781E73}" srcOrd="1" destOrd="0" presId="urn:microsoft.com/office/officeart/2016/7/layout/LinearBlockProcessNumbered"/>
    <dgm:cxn modelId="{285801A4-F8FC-41E2-809E-7BC813AFD525}" type="presParOf" srcId="{48F6591D-9227-4F5A-AA6B-A2A73BC7DA23}" destId="{6B0F1AEC-5B0F-453F-B54B-BE2745C395F8}" srcOrd="2" destOrd="0" presId="urn:microsoft.com/office/officeart/2016/7/layout/LinearBlockProcessNumbered"/>
    <dgm:cxn modelId="{00E84D76-2C31-4779-A66C-EDF5836A6862}" type="presParOf" srcId="{AF472FB3-F91A-405D-B290-4F635715AE27}" destId="{A12C1DA0-0F9E-4CE0-90D0-8A26E880BE5F}" srcOrd="1" destOrd="0" presId="urn:microsoft.com/office/officeart/2016/7/layout/LinearBlockProcessNumbered"/>
    <dgm:cxn modelId="{329C0809-49A5-4F5A-B31F-FCF03200D5F4}" type="presParOf" srcId="{AF472FB3-F91A-405D-B290-4F635715AE27}" destId="{CD45C2EF-CB4B-45DD-9758-E46FE33E4201}" srcOrd="2" destOrd="0" presId="urn:microsoft.com/office/officeart/2016/7/layout/LinearBlockProcessNumbered"/>
    <dgm:cxn modelId="{CE6A5527-79BB-440C-B993-C6782874E60F}" type="presParOf" srcId="{CD45C2EF-CB4B-45DD-9758-E46FE33E4201}" destId="{2A57636A-7629-4F3F-8F08-9CB0A9358726}" srcOrd="0" destOrd="0" presId="urn:microsoft.com/office/officeart/2016/7/layout/LinearBlockProcessNumbered"/>
    <dgm:cxn modelId="{397C23EE-D464-492D-87BB-78F4F362B14D}" type="presParOf" srcId="{CD45C2EF-CB4B-45DD-9758-E46FE33E4201}" destId="{210ED53D-8CEF-4433-A4B0-503BB076B166}" srcOrd="1" destOrd="0" presId="urn:microsoft.com/office/officeart/2016/7/layout/LinearBlockProcessNumbered"/>
    <dgm:cxn modelId="{4CA50081-8BE6-415B-B1B6-02E2EFE9EDB6}" type="presParOf" srcId="{CD45C2EF-CB4B-45DD-9758-E46FE33E4201}" destId="{6C363F80-874F-495A-9927-BB20F579CDE1}" srcOrd="2" destOrd="0" presId="urn:microsoft.com/office/officeart/2016/7/layout/LinearBlockProcessNumbered"/>
    <dgm:cxn modelId="{E5350335-5C21-4E0E-8094-9439CE16536D}" type="presParOf" srcId="{AF472FB3-F91A-405D-B290-4F635715AE27}" destId="{3A211BB8-4AC1-463D-8469-61297446A9D5}" srcOrd="3" destOrd="0" presId="urn:microsoft.com/office/officeart/2016/7/layout/LinearBlockProcessNumbered"/>
    <dgm:cxn modelId="{E963DFB0-495B-4B0F-85B6-D99307B1333C}" type="presParOf" srcId="{AF472FB3-F91A-405D-B290-4F635715AE27}" destId="{7311983F-FDAF-4924-8941-CC909920D5A1}" srcOrd="4" destOrd="0" presId="urn:microsoft.com/office/officeart/2016/7/layout/LinearBlockProcessNumbered"/>
    <dgm:cxn modelId="{E44BC1D4-2835-431C-8426-A60DA75E9CA5}" type="presParOf" srcId="{7311983F-FDAF-4924-8941-CC909920D5A1}" destId="{7E1D1583-4673-43E2-8EED-164BDD682EE2}" srcOrd="0" destOrd="0" presId="urn:microsoft.com/office/officeart/2016/7/layout/LinearBlockProcessNumbered"/>
    <dgm:cxn modelId="{17D5ECE6-14BF-47A3-88C4-D394BE98E152}" type="presParOf" srcId="{7311983F-FDAF-4924-8941-CC909920D5A1}" destId="{0B46A8D1-5636-415F-AA8D-FE173920CAC3}" srcOrd="1" destOrd="0" presId="urn:microsoft.com/office/officeart/2016/7/layout/LinearBlockProcessNumbered"/>
    <dgm:cxn modelId="{065E95D0-64FD-4E3C-946F-747C2A234168}" type="presParOf" srcId="{7311983F-FDAF-4924-8941-CC909920D5A1}" destId="{715F6D72-1F23-4E5C-8F26-D7FBDE99DD1F}" srcOrd="2" destOrd="0" presId="urn:microsoft.com/office/officeart/2016/7/layout/LinearBlockProcessNumbered"/>
    <dgm:cxn modelId="{B74AA174-5389-4AD5-92CC-D8CE4959FA31}" type="presParOf" srcId="{AF472FB3-F91A-405D-B290-4F635715AE27}" destId="{61A540F5-6260-4080-A203-305F60E5207F}" srcOrd="5" destOrd="0" presId="urn:microsoft.com/office/officeart/2016/7/layout/LinearBlockProcessNumbered"/>
    <dgm:cxn modelId="{F86DCF38-8A1C-4E5F-B3F0-34622F759DB2}" type="presParOf" srcId="{AF472FB3-F91A-405D-B290-4F635715AE27}" destId="{0E4C8590-07F1-4F73-8249-B09A2FEFE569}" srcOrd="6" destOrd="0" presId="urn:microsoft.com/office/officeart/2016/7/layout/LinearBlockProcessNumbered"/>
    <dgm:cxn modelId="{7FB7BB45-A823-44A0-A8C2-E86ADA0014E4}" type="presParOf" srcId="{0E4C8590-07F1-4F73-8249-B09A2FEFE569}" destId="{673E6FFD-F9F0-4FFB-B867-0A7EB1D2E615}" srcOrd="0" destOrd="0" presId="urn:microsoft.com/office/officeart/2016/7/layout/LinearBlockProcessNumbered"/>
    <dgm:cxn modelId="{BA0A7691-2E91-43A5-80B9-ACB4081D14B2}" type="presParOf" srcId="{0E4C8590-07F1-4F73-8249-B09A2FEFE569}" destId="{6E9EB8EE-892B-4DFF-8A16-950FC32002BF}" srcOrd="1" destOrd="0" presId="urn:microsoft.com/office/officeart/2016/7/layout/LinearBlockProcessNumbered"/>
    <dgm:cxn modelId="{0728E7D3-5A89-4F27-9FC8-F6CBD8F30631}" type="presParOf" srcId="{0E4C8590-07F1-4F73-8249-B09A2FEFE569}" destId="{081AB1F6-CE8A-423B-AA5A-FDC1A04DC0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4B3B7-6916-426F-BBD8-552B1F8250D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CE4D32-65A9-4831-AE7E-EAD5FFEDA0E6}">
      <dgm:prSet/>
      <dgm:spPr/>
      <dgm:t>
        <a:bodyPr/>
        <a:lstStyle/>
        <a:p>
          <a:r>
            <a:rPr lang="pl-PL" baseline="0"/>
            <a:t>Multiple feature selection methods</a:t>
          </a:r>
          <a:endParaRPr lang="en-US"/>
        </a:p>
      </dgm:t>
    </dgm:pt>
    <dgm:pt modelId="{EF941E9B-D29E-425E-97BB-E388B280E82A}" type="parTrans" cxnId="{25412FEB-82C5-4B9C-84CE-93B350C9C381}">
      <dgm:prSet/>
      <dgm:spPr/>
      <dgm:t>
        <a:bodyPr/>
        <a:lstStyle/>
        <a:p>
          <a:endParaRPr lang="en-US"/>
        </a:p>
      </dgm:t>
    </dgm:pt>
    <dgm:pt modelId="{C59CB062-4569-401E-B9C9-EE6E29CB465B}" type="sibTrans" cxnId="{25412FEB-82C5-4B9C-84CE-93B350C9C381}">
      <dgm:prSet/>
      <dgm:spPr/>
      <dgm:t>
        <a:bodyPr/>
        <a:lstStyle/>
        <a:p>
          <a:endParaRPr lang="en-US"/>
        </a:p>
      </dgm:t>
    </dgm:pt>
    <dgm:pt modelId="{005C86F2-E816-4F16-B2D7-59181C5D4695}">
      <dgm:prSet/>
      <dgm:spPr/>
      <dgm:t>
        <a:bodyPr/>
        <a:lstStyle/>
        <a:p>
          <a:r>
            <a:rPr lang="pl-PL" baseline="0" dirty="0" err="1"/>
            <a:t>Selected</a:t>
          </a:r>
          <a:r>
            <a:rPr lang="pl-PL" baseline="0" dirty="0"/>
            <a:t> 5 </a:t>
          </a:r>
          <a:r>
            <a:rPr lang="pl-PL" baseline="0" dirty="0" err="1"/>
            <a:t>variables</a:t>
          </a:r>
          <a:r>
            <a:rPr lang="pl-PL" baseline="0" dirty="0"/>
            <a:t> </a:t>
          </a:r>
          <a:r>
            <a:rPr lang="pl-PL" baseline="0" dirty="0" err="1"/>
            <a:t>using</a:t>
          </a:r>
          <a:r>
            <a:rPr lang="pl-PL" baseline="0" dirty="0"/>
            <a:t> the SHAP </a:t>
          </a:r>
          <a:r>
            <a:rPr lang="pl-PL" baseline="0" dirty="0" err="1"/>
            <a:t>values</a:t>
          </a:r>
          <a:r>
            <a:rPr lang="pl-PL" baseline="0" dirty="0"/>
            <a:t> </a:t>
          </a:r>
          <a:r>
            <a:rPr lang="pl-PL" baseline="0" dirty="0" err="1"/>
            <a:t>selection</a:t>
          </a:r>
          <a:r>
            <a:rPr lang="pl-PL" baseline="0" dirty="0"/>
            <a:t> </a:t>
          </a:r>
          <a:r>
            <a:rPr lang="pl-PL" baseline="0" dirty="0" err="1"/>
            <a:t>method</a:t>
          </a:r>
          <a:endParaRPr lang="en-US" dirty="0"/>
        </a:p>
      </dgm:t>
    </dgm:pt>
    <dgm:pt modelId="{822280CD-283A-4004-8EF2-C9EA530251CE}" type="parTrans" cxnId="{42E15542-73A3-4DF8-9AE8-E098391FCA95}">
      <dgm:prSet/>
      <dgm:spPr/>
      <dgm:t>
        <a:bodyPr/>
        <a:lstStyle/>
        <a:p>
          <a:endParaRPr lang="en-US"/>
        </a:p>
      </dgm:t>
    </dgm:pt>
    <dgm:pt modelId="{993EB9CB-51BF-49AE-AEFA-45857A97E6BD}" type="sibTrans" cxnId="{42E15542-73A3-4DF8-9AE8-E098391FCA95}">
      <dgm:prSet/>
      <dgm:spPr/>
      <dgm:t>
        <a:bodyPr/>
        <a:lstStyle/>
        <a:p>
          <a:endParaRPr lang="en-US"/>
        </a:p>
      </dgm:t>
    </dgm:pt>
    <dgm:pt modelId="{BE5E793A-0E30-46B2-B62C-E5CA5560FD2B}">
      <dgm:prSet/>
      <dgm:spPr/>
      <dgm:t>
        <a:bodyPr/>
        <a:lstStyle/>
        <a:p>
          <a:r>
            <a:rPr lang="pl-PL" baseline="0"/>
            <a:t>Multiple models trained</a:t>
          </a:r>
          <a:endParaRPr lang="en-US"/>
        </a:p>
      </dgm:t>
    </dgm:pt>
    <dgm:pt modelId="{330C6E7D-5A5E-4DBF-BC7F-32EC9931B969}" type="parTrans" cxnId="{2D402A36-AC84-4603-B50A-9EEFF42BD663}">
      <dgm:prSet/>
      <dgm:spPr/>
      <dgm:t>
        <a:bodyPr/>
        <a:lstStyle/>
        <a:p>
          <a:endParaRPr lang="en-US"/>
        </a:p>
      </dgm:t>
    </dgm:pt>
    <dgm:pt modelId="{D1BCD56C-FB58-4717-9379-C4C9646FBC35}" type="sibTrans" cxnId="{2D402A36-AC84-4603-B50A-9EEFF42BD663}">
      <dgm:prSet/>
      <dgm:spPr/>
      <dgm:t>
        <a:bodyPr/>
        <a:lstStyle/>
        <a:p>
          <a:endParaRPr lang="en-US"/>
        </a:p>
      </dgm:t>
    </dgm:pt>
    <dgm:pt modelId="{0FFD0C18-3F95-4467-BFD5-B45D6F0EB453}">
      <dgm:prSet/>
      <dgm:spPr/>
      <dgm:t>
        <a:bodyPr/>
        <a:lstStyle/>
        <a:p>
          <a:r>
            <a:rPr lang="pl-PL" baseline="0"/>
            <a:t>SVM model provided the best results and was used for the final prediction</a:t>
          </a:r>
          <a:endParaRPr lang="en-US"/>
        </a:p>
      </dgm:t>
    </dgm:pt>
    <dgm:pt modelId="{89B000AD-F473-45C7-803F-61C7F029CE48}" type="parTrans" cxnId="{C7E23705-3074-4148-BFE8-EE349C331FFB}">
      <dgm:prSet/>
      <dgm:spPr/>
      <dgm:t>
        <a:bodyPr/>
        <a:lstStyle/>
        <a:p>
          <a:endParaRPr lang="en-US"/>
        </a:p>
      </dgm:t>
    </dgm:pt>
    <dgm:pt modelId="{3F2FACE4-E896-4682-BC2A-DAD69E782944}" type="sibTrans" cxnId="{C7E23705-3074-4148-BFE8-EE349C331FFB}">
      <dgm:prSet/>
      <dgm:spPr/>
      <dgm:t>
        <a:bodyPr/>
        <a:lstStyle/>
        <a:p>
          <a:endParaRPr lang="en-US"/>
        </a:p>
      </dgm:t>
    </dgm:pt>
    <dgm:pt modelId="{BD3ABD71-5551-4F7C-B585-D2922F08EA83}" type="pres">
      <dgm:prSet presAssocID="{2474B3B7-6916-426F-BBD8-552B1F8250D1}" presName="outerComposite" presStyleCnt="0">
        <dgm:presLayoutVars>
          <dgm:chMax val="5"/>
          <dgm:dir/>
          <dgm:resizeHandles val="exact"/>
        </dgm:presLayoutVars>
      </dgm:prSet>
      <dgm:spPr/>
    </dgm:pt>
    <dgm:pt modelId="{BA3ABF4E-4267-46E8-B90E-1CB22BDD5057}" type="pres">
      <dgm:prSet presAssocID="{2474B3B7-6916-426F-BBD8-552B1F8250D1}" presName="dummyMaxCanvas" presStyleCnt="0">
        <dgm:presLayoutVars/>
      </dgm:prSet>
      <dgm:spPr/>
    </dgm:pt>
    <dgm:pt modelId="{5F9D210B-A13A-45AE-93D7-A8E2FE725E60}" type="pres">
      <dgm:prSet presAssocID="{2474B3B7-6916-426F-BBD8-552B1F8250D1}" presName="FourNodes_1" presStyleLbl="node1" presStyleIdx="0" presStyleCnt="4">
        <dgm:presLayoutVars>
          <dgm:bulletEnabled val="1"/>
        </dgm:presLayoutVars>
      </dgm:prSet>
      <dgm:spPr/>
    </dgm:pt>
    <dgm:pt modelId="{649AC321-3219-450C-BF19-B86BE57C3F9A}" type="pres">
      <dgm:prSet presAssocID="{2474B3B7-6916-426F-BBD8-552B1F8250D1}" presName="FourNodes_2" presStyleLbl="node1" presStyleIdx="1" presStyleCnt="4">
        <dgm:presLayoutVars>
          <dgm:bulletEnabled val="1"/>
        </dgm:presLayoutVars>
      </dgm:prSet>
      <dgm:spPr/>
    </dgm:pt>
    <dgm:pt modelId="{EAD55D3B-C9E8-4FC0-AB55-88FEDF6C8CAA}" type="pres">
      <dgm:prSet presAssocID="{2474B3B7-6916-426F-BBD8-552B1F8250D1}" presName="FourNodes_3" presStyleLbl="node1" presStyleIdx="2" presStyleCnt="4">
        <dgm:presLayoutVars>
          <dgm:bulletEnabled val="1"/>
        </dgm:presLayoutVars>
      </dgm:prSet>
      <dgm:spPr/>
    </dgm:pt>
    <dgm:pt modelId="{39327F6D-E9B5-41C2-BFB3-4A5905113338}" type="pres">
      <dgm:prSet presAssocID="{2474B3B7-6916-426F-BBD8-552B1F8250D1}" presName="FourNodes_4" presStyleLbl="node1" presStyleIdx="3" presStyleCnt="4">
        <dgm:presLayoutVars>
          <dgm:bulletEnabled val="1"/>
        </dgm:presLayoutVars>
      </dgm:prSet>
      <dgm:spPr/>
    </dgm:pt>
    <dgm:pt modelId="{3887DB8A-4597-437C-8DA1-6D46D098EAA1}" type="pres">
      <dgm:prSet presAssocID="{2474B3B7-6916-426F-BBD8-552B1F8250D1}" presName="FourConn_1-2" presStyleLbl="fgAccFollowNode1" presStyleIdx="0" presStyleCnt="3">
        <dgm:presLayoutVars>
          <dgm:bulletEnabled val="1"/>
        </dgm:presLayoutVars>
      </dgm:prSet>
      <dgm:spPr/>
    </dgm:pt>
    <dgm:pt modelId="{7A6E07EC-6125-41AE-B21C-7257A4C3FEB3}" type="pres">
      <dgm:prSet presAssocID="{2474B3B7-6916-426F-BBD8-552B1F8250D1}" presName="FourConn_2-3" presStyleLbl="fgAccFollowNode1" presStyleIdx="1" presStyleCnt="3">
        <dgm:presLayoutVars>
          <dgm:bulletEnabled val="1"/>
        </dgm:presLayoutVars>
      </dgm:prSet>
      <dgm:spPr/>
    </dgm:pt>
    <dgm:pt modelId="{A956246D-5382-4C8E-BE48-82309D98CE14}" type="pres">
      <dgm:prSet presAssocID="{2474B3B7-6916-426F-BBD8-552B1F8250D1}" presName="FourConn_3-4" presStyleLbl="fgAccFollowNode1" presStyleIdx="2" presStyleCnt="3">
        <dgm:presLayoutVars>
          <dgm:bulletEnabled val="1"/>
        </dgm:presLayoutVars>
      </dgm:prSet>
      <dgm:spPr/>
    </dgm:pt>
    <dgm:pt modelId="{18565C5B-F3AA-47CD-8DA7-02204032E061}" type="pres">
      <dgm:prSet presAssocID="{2474B3B7-6916-426F-BBD8-552B1F8250D1}" presName="FourNodes_1_text" presStyleLbl="node1" presStyleIdx="3" presStyleCnt="4">
        <dgm:presLayoutVars>
          <dgm:bulletEnabled val="1"/>
        </dgm:presLayoutVars>
      </dgm:prSet>
      <dgm:spPr/>
    </dgm:pt>
    <dgm:pt modelId="{7C550778-1FB8-4646-B837-361DECFF77C4}" type="pres">
      <dgm:prSet presAssocID="{2474B3B7-6916-426F-BBD8-552B1F8250D1}" presName="FourNodes_2_text" presStyleLbl="node1" presStyleIdx="3" presStyleCnt="4">
        <dgm:presLayoutVars>
          <dgm:bulletEnabled val="1"/>
        </dgm:presLayoutVars>
      </dgm:prSet>
      <dgm:spPr/>
    </dgm:pt>
    <dgm:pt modelId="{780993AA-8054-4306-8E0E-C6AA407AC81A}" type="pres">
      <dgm:prSet presAssocID="{2474B3B7-6916-426F-BBD8-552B1F8250D1}" presName="FourNodes_3_text" presStyleLbl="node1" presStyleIdx="3" presStyleCnt="4">
        <dgm:presLayoutVars>
          <dgm:bulletEnabled val="1"/>
        </dgm:presLayoutVars>
      </dgm:prSet>
      <dgm:spPr/>
    </dgm:pt>
    <dgm:pt modelId="{CE16EB8F-3DAB-4C3C-B3C1-7ACF3D34303C}" type="pres">
      <dgm:prSet presAssocID="{2474B3B7-6916-426F-BBD8-552B1F8250D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8F7303-5973-45AA-A575-7E21F4D2771C}" type="presOf" srcId="{BE5E793A-0E30-46B2-B62C-E5CA5560FD2B}" destId="{780993AA-8054-4306-8E0E-C6AA407AC81A}" srcOrd="1" destOrd="0" presId="urn:microsoft.com/office/officeart/2005/8/layout/vProcess5"/>
    <dgm:cxn modelId="{C7E23705-3074-4148-BFE8-EE349C331FFB}" srcId="{2474B3B7-6916-426F-BBD8-552B1F8250D1}" destId="{0FFD0C18-3F95-4467-BFD5-B45D6F0EB453}" srcOrd="3" destOrd="0" parTransId="{89B000AD-F473-45C7-803F-61C7F029CE48}" sibTransId="{3F2FACE4-E896-4682-BC2A-DAD69E782944}"/>
    <dgm:cxn modelId="{4B1C841B-DA79-48E6-AB4D-E8D06B8E2817}" type="presOf" srcId="{C59CB062-4569-401E-B9C9-EE6E29CB465B}" destId="{3887DB8A-4597-437C-8DA1-6D46D098EAA1}" srcOrd="0" destOrd="0" presId="urn:microsoft.com/office/officeart/2005/8/layout/vProcess5"/>
    <dgm:cxn modelId="{5C727B21-9F7A-463C-96F7-0D5E7F0B23A8}" type="presOf" srcId="{28CE4D32-65A9-4831-AE7E-EAD5FFEDA0E6}" destId="{18565C5B-F3AA-47CD-8DA7-02204032E061}" srcOrd="1" destOrd="0" presId="urn:microsoft.com/office/officeart/2005/8/layout/vProcess5"/>
    <dgm:cxn modelId="{81B4C323-C06B-4886-A437-7E78EED3EBEB}" type="presOf" srcId="{005C86F2-E816-4F16-B2D7-59181C5D4695}" destId="{7C550778-1FB8-4646-B837-361DECFF77C4}" srcOrd="1" destOrd="0" presId="urn:microsoft.com/office/officeart/2005/8/layout/vProcess5"/>
    <dgm:cxn modelId="{2D402A36-AC84-4603-B50A-9EEFF42BD663}" srcId="{2474B3B7-6916-426F-BBD8-552B1F8250D1}" destId="{BE5E793A-0E30-46B2-B62C-E5CA5560FD2B}" srcOrd="2" destOrd="0" parTransId="{330C6E7D-5A5E-4DBF-BC7F-32EC9931B969}" sibTransId="{D1BCD56C-FB58-4717-9379-C4C9646FBC35}"/>
    <dgm:cxn modelId="{2561423B-B7E7-469A-BE5F-8C9A80F967A9}" type="presOf" srcId="{2474B3B7-6916-426F-BBD8-552B1F8250D1}" destId="{BD3ABD71-5551-4F7C-B585-D2922F08EA83}" srcOrd="0" destOrd="0" presId="urn:microsoft.com/office/officeart/2005/8/layout/vProcess5"/>
    <dgm:cxn modelId="{F32C8C3E-4F01-4F73-8CE9-711E87437A51}" type="presOf" srcId="{BE5E793A-0E30-46B2-B62C-E5CA5560FD2B}" destId="{EAD55D3B-C9E8-4FC0-AB55-88FEDF6C8CAA}" srcOrd="0" destOrd="0" presId="urn:microsoft.com/office/officeart/2005/8/layout/vProcess5"/>
    <dgm:cxn modelId="{42E15542-73A3-4DF8-9AE8-E098391FCA95}" srcId="{2474B3B7-6916-426F-BBD8-552B1F8250D1}" destId="{005C86F2-E816-4F16-B2D7-59181C5D4695}" srcOrd="1" destOrd="0" parTransId="{822280CD-283A-4004-8EF2-C9EA530251CE}" sibTransId="{993EB9CB-51BF-49AE-AEFA-45857A97E6BD}"/>
    <dgm:cxn modelId="{450DF64C-6604-4A06-934D-A781EAFB91A5}" type="presOf" srcId="{005C86F2-E816-4F16-B2D7-59181C5D4695}" destId="{649AC321-3219-450C-BF19-B86BE57C3F9A}" srcOrd="0" destOrd="0" presId="urn:microsoft.com/office/officeart/2005/8/layout/vProcess5"/>
    <dgm:cxn modelId="{AAEAA698-0B8E-469A-80F0-FABB929B3D26}" type="presOf" srcId="{D1BCD56C-FB58-4717-9379-C4C9646FBC35}" destId="{A956246D-5382-4C8E-BE48-82309D98CE14}" srcOrd="0" destOrd="0" presId="urn:microsoft.com/office/officeart/2005/8/layout/vProcess5"/>
    <dgm:cxn modelId="{FD1015A9-B001-4AA9-83B6-C0D7872C80E5}" type="presOf" srcId="{0FFD0C18-3F95-4467-BFD5-B45D6F0EB453}" destId="{CE16EB8F-3DAB-4C3C-B3C1-7ACF3D34303C}" srcOrd="1" destOrd="0" presId="urn:microsoft.com/office/officeart/2005/8/layout/vProcess5"/>
    <dgm:cxn modelId="{1372CEAF-F47A-46EA-9E09-0F54EE4FBEDB}" type="presOf" srcId="{28CE4D32-65A9-4831-AE7E-EAD5FFEDA0E6}" destId="{5F9D210B-A13A-45AE-93D7-A8E2FE725E60}" srcOrd="0" destOrd="0" presId="urn:microsoft.com/office/officeart/2005/8/layout/vProcess5"/>
    <dgm:cxn modelId="{AF6135D3-B3EF-46B9-B624-F43FC95B384C}" type="presOf" srcId="{993EB9CB-51BF-49AE-AEFA-45857A97E6BD}" destId="{7A6E07EC-6125-41AE-B21C-7257A4C3FEB3}" srcOrd="0" destOrd="0" presId="urn:microsoft.com/office/officeart/2005/8/layout/vProcess5"/>
    <dgm:cxn modelId="{25412FEB-82C5-4B9C-84CE-93B350C9C381}" srcId="{2474B3B7-6916-426F-BBD8-552B1F8250D1}" destId="{28CE4D32-65A9-4831-AE7E-EAD5FFEDA0E6}" srcOrd="0" destOrd="0" parTransId="{EF941E9B-D29E-425E-97BB-E388B280E82A}" sibTransId="{C59CB062-4569-401E-B9C9-EE6E29CB465B}"/>
    <dgm:cxn modelId="{AAFBEDED-FAF0-4F02-8CDB-847EAF6D7B9C}" type="presOf" srcId="{0FFD0C18-3F95-4467-BFD5-B45D6F0EB453}" destId="{39327F6D-E9B5-41C2-BFB3-4A5905113338}" srcOrd="0" destOrd="0" presId="urn:microsoft.com/office/officeart/2005/8/layout/vProcess5"/>
    <dgm:cxn modelId="{A0842065-672B-41B3-90B3-2AC00FEF885D}" type="presParOf" srcId="{BD3ABD71-5551-4F7C-B585-D2922F08EA83}" destId="{BA3ABF4E-4267-46E8-B90E-1CB22BDD5057}" srcOrd="0" destOrd="0" presId="urn:microsoft.com/office/officeart/2005/8/layout/vProcess5"/>
    <dgm:cxn modelId="{0E2323E4-BD66-497B-BDE4-D959CFC4F999}" type="presParOf" srcId="{BD3ABD71-5551-4F7C-B585-D2922F08EA83}" destId="{5F9D210B-A13A-45AE-93D7-A8E2FE725E60}" srcOrd="1" destOrd="0" presId="urn:microsoft.com/office/officeart/2005/8/layout/vProcess5"/>
    <dgm:cxn modelId="{CB388810-101E-44F2-A6D0-85EA6D2A8A17}" type="presParOf" srcId="{BD3ABD71-5551-4F7C-B585-D2922F08EA83}" destId="{649AC321-3219-450C-BF19-B86BE57C3F9A}" srcOrd="2" destOrd="0" presId="urn:microsoft.com/office/officeart/2005/8/layout/vProcess5"/>
    <dgm:cxn modelId="{09CF30D4-E143-48DA-83A1-492678A063E7}" type="presParOf" srcId="{BD3ABD71-5551-4F7C-B585-D2922F08EA83}" destId="{EAD55D3B-C9E8-4FC0-AB55-88FEDF6C8CAA}" srcOrd="3" destOrd="0" presId="urn:microsoft.com/office/officeart/2005/8/layout/vProcess5"/>
    <dgm:cxn modelId="{AA57FCB2-07CB-4E98-BC77-CAA1C950F833}" type="presParOf" srcId="{BD3ABD71-5551-4F7C-B585-D2922F08EA83}" destId="{39327F6D-E9B5-41C2-BFB3-4A5905113338}" srcOrd="4" destOrd="0" presId="urn:microsoft.com/office/officeart/2005/8/layout/vProcess5"/>
    <dgm:cxn modelId="{6E63CC9C-157E-4F65-B9EB-4DE6E2CCCC0A}" type="presParOf" srcId="{BD3ABD71-5551-4F7C-B585-D2922F08EA83}" destId="{3887DB8A-4597-437C-8DA1-6D46D098EAA1}" srcOrd="5" destOrd="0" presId="urn:microsoft.com/office/officeart/2005/8/layout/vProcess5"/>
    <dgm:cxn modelId="{5742B675-E6A5-4495-8D06-8B866C8CEE29}" type="presParOf" srcId="{BD3ABD71-5551-4F7C-B585-D2922F08EA83}" destId="{7A6E07EC-6125-41AE-B21C-7257A4C3FEB3}" srcOrd="6" destOrd="0" presId="urn:microsoft.com/office/officeart/2005/8/layout/vProcess5"/>
    <dgm:cxn modelId="{DF9671BA-B92C-45AE-AC1E-F84C7E9B9486}" type="presParOf" srcId="{BD3ABD71-5551-4F7C-B585-D2922F08EA83}" destId="{A956246D-5382-4C8E-BE48-82309D98CE14}" srcOrd="7" destOrd="0" presId="urn:microsoft.com/office/officeart/2005/8/layout/vProcess5"/>
    <dgm:cxn modelId="{4285C442-A409-45AC-9D76-B3A41D510F59}" type="presParOf" srcId="{BD3ABD71-5551-4F7C-B585-D2922F08EA83}" destId="{18565C5B-F3AA-47CD-8DA7-02204032E061}" srcOrd="8" destOrd="0" presId="urn:microsoft.com/office/officeart/2005/8/layout/vProcess5"/>
    <dgm:cxn modelId="{5DC55B26-4235-4748-817E-069B69E1CC10}" type="presParOf" srcId="{BD3ABD71-5551-4F7C-B585-D2922F08EA83}" destId="{7C550778-1FB8-4646-B837-361DECFF77C4}" srcOrd="9" destOrd="0" presId="urn:microsoft.com/office/officeart/2005/8/layout/vProcess5"/>
    <dgm:cxn modelId="{37C08858-EF01-46EF-96AF-96B6CF8E7AA0}" type="presParOf" srcId="{BD3ABD71-5551-4F7C-B585-D2922F08EA83}" destId="{780993AA-8054-4306-8E0E-C6AA407AC81A}" srcOrd="10" destOrd="0" presId="urn:microsoft.com/office/officeart/2005/8/layout/vProcess5"/>
    <dgm:cxn modelId="{5F95E750-924F-4AF6-8151-B281CEA0C698}" type="presParOf" srcId="{BD3ABD71-5551-4F7C-B585-D2922F08EA83}" destId="{CE16EB8F-3DAB-4C3C-B3C1-7ACF3D3430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A22D9-9301-4EE7-8430-7DB8A3EED133}">
      <dsp:nvSpPr>
        <dsp:cNvPr id="0" name=""/>
        <dsp:cNvSpPr/>
      </dsp:nvSpPr>
      <dsp:spPr>
        <a:xfrm>
          <a:off x="216" y="319028"/>
          <a:ext cx="2618149" cy="3141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baseline="0"/>
            <a:t>XGBoost</a:t>
          </a:r>
          <a:endParaRPr lang="en-US" sz="2600" kern="1200"/>
        </a:p>
      </dsp:txBody>
      <dsp:txXfrm>
        <a:off x="216" y="1575740"/>
        <a:ext cx="2618149" cy="1885067"/>
      </dsp:txXfrm>
    </dsp:sp>
    <dsp:sp modelId="{5B28206C-F15C-4E63-AF85-C6D0D7781E73}">
      <dsp:nvSpPr>
        <dsp:cNvPr id="0" name=""/>
        <dsp:cNvSpPr/>
      </dsp:nvSpPr>
      <dsp:spPr>
        <a:xfrm>
          <a:off x="216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6" y="319028"/>
        <a:ext cx="2618149" cy="1256711"/>
      </dsp:txXfrm>
    </dsp:sp>
    <dsp:sp modelId="{2A57636A-7629-4F3F-8F08-9CB0A9358726}">
      <dsp:nvSpPr>
        <dsp:cNvPr id="0" name=""/>
        <dsp:cNvSpPr/>
      </dsp:nvSpPr>
      <dsp:spPr>
        <a:xfrm>
          <a:off x="2827818" y="319028"/>
          <a:ext cx="2618149" cy="3141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baseline="0"/>
            <a:t>AdaBoost</a:t>
          </a:r>
          <a:endParaRPr lang="en-US" sz="2600" kern="1200"/>
        </a:p>
      </dsp:txBody>
      <dsp:txXfrm>
        <a:off x="2827818" y="1575740"/>
        <a:ext cx="2618149" cy="1885067"/>
      </dsp:txXfrm>
    </dsp:sp>
    <dsp:sp modelId="{210ED53D-8CEF-4433-A4B0-503BB076B166}">
      <dsp:nvSpPr>
        <dsp:cNvPr id="0" name=""/>
        <dsp:cNvSpPr/>
      </dsp:nvSpPr>
      <dsp:spPr>
        <a:xfrm>
          <a:off x="2827818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27818" y="319028"/>
        <a:ext cx="2618149" cy="1256711"/>
      </dsp:txXfrm>
    </dsp:sp>
    <dsp:sp modelId="{7E1D1583-4673-43E2-8EED-164BDD682EE2}">
      <dsp:nvSpPr>
        <dsp:cNvPr id="0" name=""/>
        <dsp:cNvSpPr/>
      </dsp:nvSpPr>
      <dsp:spPr>
        <a:xfrm>
          <a:off x="5655419" y="319028"/>
          <a:ext cx="2618149" cy="3141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baseline="0"/>
            <a:t>LGBM</a:t>
          </a:r>
          <a:endParaRPr lang="en-US" sz="2600" kern="1200"/>
        </a:p>
      </dsp:txBody>
      <dsp:txXfrm>
        <a:off x="5655419" y="1575740"/>
        <a:ext cx="2618149" cy="1885067"/>
      </dsp:txXfrm>
    </dsp:sp>
    <dsp:sp modelId="{0B46A8D1-5636-415F-AA8D-FE173920CAC3}">
      <dsp:nvSpPr>
        <dsp:cNvPr id="0" name=""/>
        <dsp:cNvSpPr/>
      </dsp:nvSpPr>
      <dsp:spPr>
        <a:xfrm>
          <a:off x="5655419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55419" y="319028"/>
        <a:ext cx="2618149" cy="1256711"/>
      </dsp:txXfrm>
    </dsp:sp>
    <dsp:sp modelId="{673E6FFD-F9F0-4FFB-B867-0A7EB1D2E615}">
      <dsp:nvSpPr>
        <dsp:cNvPr id="0" name=""/>
        <dsp:cNvSpPr/>
      </dsp:nvSpPr>
      <dsp:spPr>
        <a:xfrm>
          <a:off x="8483021" y="319028"/>
          <a:ext cx="2618149" cy="3141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baseline="0"/>
            <a:t>SVM</a:t>
          </a:r>
          <a:endParaRPr lang="en-US" sz="2600" kern="1200"/>
        </a:p>
      </dsp:txBody>
      <dsp:txXfrm>
        <a:off x="8483021" y="1575740"/>
        <a:ext cx="2618149" cy="1885067"/>
      </dsp:txXfrm>
    </dsp:sp>
    <dsp:sp modelId="{6E9EB8EE-892B-4DFF-8A16-950FC32002BF}">
      <dsp:nvSpPr>
        <dsp:cNvPr id="0" name=""/>
        <dsp:cNvSpPr/>
      </dsp:nvSpPr>
      <dsp:spPr>
        <a:xfrm>
          <a:off x="8483021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83021" y="319028"/>
        <a:ext cx="2618149" cy="1256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D210B-A13A-45AE-93D7-A8E2FE725E60}">
      <dsp:nvSpPr>
        <dsp:cNvPr id="0" name=""/>
        <dsp:cNvSpPr/>
      </dsp:nvSpPr>
      <dsp:spPr>
        <a:xfrm>
          <a:off x="0" y="0"/>
          <a:ext cx="8881110" cy="831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baseline="0"/>
            <a:t>Multiple feature selection methods</a:t>
          </a:r>
          <a:endParaRPr lang="en-US" sz="2200" kern="1200"/>
        </a:p>
      </dsp:txBody>
      <dsp:txXfrm>
        <a:off x="24356" y="24356"/>
        <a:ext cx="7913520" cy="782852"/>
      </dsp:txXfrm>
    </dsp:sp>
    <dsp:sp modelId="{649AC321-3219-450C-BF19-B86BE57C3F9A}">
      <dsp:nvSpPr>
        <dsp:cNvPr id="0" name=""/>
        <dsp:cNvSpPr/>
      </dsp:nvSpPr>
      <dsp:spPr>
        <a:xfrm>
          <a:off x="743792" y="982757"/>
          <a:ext cx="8881110" cy="831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baseline="0" dirty="0" err="1"/>
            <a:t>Selected</a:t>
          </a:r>
          <a:r>
            <a:rPr lang="pl-PL" sz="2200" kern="1200" baseline="0" dirty="0"/>
            <a:t> 5 </a:t>
          </a:r>
          <a:r>
            <a:rPr lang="pl-PL" sz="2200" kern="1200" baseline="0" dirty="0" err="1"/>
            <a:t>variables</a:t>
          </a:r>
          <a:r>
            <a:rPr lang="pl-PL" sz="2200" kern="1200" baseline="0" dirty="0"/>
            <a:t> </a:t>
          </a:r>
          <a:r>
            <a:rPr lang="pl-PL" sz="2200" kern="1200" baseline="0" dirty="0" err="1"/>
            <a:t>using</a:t>
          </a:r>
          <a:r>
            <a:rPr lang="pl-PL" sz="2200" kern="1200" baseline="0" dirty="0"/>
            <a:t> the SHAP </a:t>
          </a:r>
          <a:r>
            <a:rPr lang="pl-PL" sz="2200" kern="1200" baseline="0" dirty="0" err="1"/>
            <a:t>values</a:t>
          </a:r>
          <a:r>
            <a:rPr lang="pl-PL" sz="2200" kern="1200" baseline="0" dirty="0"/>
            <a:t> </a:t>
          </a:r>
          <a:r>
            <a:rPr lang="pl-PL" sz="2200" kern="1200" baseline="0" dirty="0" err="1"/>
            <a:t>selection</a:t>
          </a:r>
          <a:r>
            <a:rPr lang="pl-PL" sz="2200" kern="1200" baseline="0" dirty="0"/>
            <a:t> </a:t>
          </a:r>
          <a:r>
            <a:rPr lang="pl-PL" sz="2200" kern="1200" baseline="0" dirty="0" err="1"/>
            <a:t>method</a:t>
          </a:r>
          <a:endParaRPr lang="en-US" sz="2200" kern="1200" dirty="0"/>
        </a:p>
      </dsp:txBody>
      <dsp:txXfrm>
        <a:off x="768148" y="1007113"/>
        <a:ext cx="7548088" cy="782852"/>
      </dsp:txXfrm>
    </dsp:sp>
    <dsp:sp modelId="{EAD55D3B-C9E8-4FC0-AB55-88FEDF6C8CAA}">
      <dsp:nvSpPr>
        <dsp:cNvPr id="0" name=""/>
        <dsp:cNvSpPr/>
      </dsp:nvSpPr>
      <dsp:spPr>
        <a:xfrm>
          <a:off x="1476484" y="1965515"/>
          <a:ext cx="8881110" cy="8315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baseline="0"/>
            <a:t>Multiple models trained</a:t>
          </a:r>
          <a:endParaRPr lang="en-US" sz="2200" kern="1200"/>
        </a:p>
      </dsp:txBody>
      <dsp:txXfrm>
        <a:off x="1500840" y="1989871"/>
        <a:ext cx="7559190" cy="782852"/>
      </dsp:txXfrm>
    </dsp:sp>
    <dsp:sp modelId="{39327F6D-E9B5-41C2-BFB3-4A5905113338}">
      <dsp:nvSpPr>
        <dsp:cNvPr id="0" name=""/>
        <dsp:cNvSpPr/>
      </dsp:nvSpPr>
      <dsp:spPr>
        <a:xfrm>
          <a:off x="2220277" y="2948272"/>
          <a:ext cx="8881110" cy="8315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baseline="0"/>
            <a:t>SVM model provided the best results and was used for the final prediction</a:t>
          </a:r>
          <a:endParaRPr lang="en-US" sz="2200" kern="1200"/>
        </a:p>
      </dsp:txBody>
      <dsp:txXfrm>
        <a:off x="2244633" y="2972628"/>
        <a:ext cx="7548088" cy="782852"/>
      </dsp:txXfrm>
    </dsp:sp>
    <dsp:sp modelId="{3887DB8A-4597-437C-8DA1-6D46D098EAA1}">
      <dsp:nvSpPr>
        <dsp:cNvPr id="0" name=""/>
        <dsp:cNvSpPr/>
      </dsp:nvSpPr>
      <dsp:spPr>
        <a:xfrm>
          <a:off x="8340593" y="636902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62209" y="636902"/>
        <a:ext cx="297284" cy="406738"/>
      </dsp:txXfrm>
    </dsp:sp>
    <dsp:sp modelId="{7A6E07EC-6125-41AE-B21C-7257A4C3FEB3}">
      <dsp:nvSpPr>
        <dsp:cNvPr id="0" name=""/>
        <dsp:cNvSpPr/>
      </dsp:nvSpPr>
      <dsp:spPr>
        <a:xfrm>
          <a:off x="9084386" y="1619660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06002" y="1619660"/>
        <a:ext cx="297284" cy="406738"/>
      </dsp:txXfrm>
    </dsp:sp>
    <dsp:sp modelId="{A956246D-5382-4C8E-BE48-82309D98CE14}">
      <dsp:nvSpPr>
        <dsp:cNvPr id="0" name=""/>
        <dsp:cNvSpPr/>
      </dsp:nvSpPr>
      <dsp:spPr>
        <a:xfrm>
          <a:off x="9817078" y="2602417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938694" y="2602417"/>
        <a:ext cx="297284" cy="40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9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2928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74DE6-86D7-23DE-569C-488670C4C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77" y="346595"/>
            <a:ext cx="6493098" cy="1502809"/>
          </a:xfrm>
        </p:spPr>
        <p:txBody>
          <a:bodyPr anchor="t">
            <a:normAutofit/>
          </a:bodyPr>
          <a:lstStyle/>
          <a:p>
            <a:r>
              <a:rPr lang="pl-PL" sz="6800" dirty="0" err="1"/>
              <a:t>Feature</a:t>
            </a:r>
            <a:r>
              <a:rPr lang="pl-PL" sz="6800" dirty="0"/>
              <a:t> </a:t>
            </a:r>
            <a:r>
              <a:rPr lang="pl-PL" sz="6800" dirty="0" err="1"/>
              <a:t>Selection</a:t>
            </a:r>
            <a:endParaRPr lang="pl-PL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B82C-3560-72C0-D40F-863212E27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43" y="1451249"/>
            <a:ext cx="4500562" cy="796311"/>
          </a:xfrm>
        </p:spPr>
        <p:txBody>
          <a:bodyPr anchor="b">
            <a:normAutofit/>
          </a:bodyPr>
          <a:lstStyle/>
          <a:p>
            <a:r>
              <a:rPr lang="pl-PL" dirty="0"/>
              <a:t>Advanced Machine Learning – Project 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C34278F7-9947-26AC-FBE0-5295ACC36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8" r="18583" b="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95B69-E0C2-9F1D-A25E-874C266DC06D}"/>
              </a:ext>
            </a:extLst>
          </p:cNvPr>
          <p:cNvSpPr txBox="1"/>
          <p:nvPr/>
        </p:nvSpPr>
        <p:spPr>
          <a:xfrm>
            <a:off x="590943" y="5588075"/>
            <a:ext cx="229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Patryk Rakus</a:t>
            </a:r>
          </a:p>
          <a:p>
            <a:r>
              <a:rPr lang="pl-PL" dirty="0"/>
              <a:t>Łukasz Tomaszewski</a:t>
            </a:r>
          </a:p>
          <a:p>
            <a:r>
              <a:rPr lang="pl-PL" dirty="0"/>
              <a:t>Michał Tomczyk</a:t>
            </a:r>
          </a:p>
        </p:txBody>
      </p:sp>
    </p:spTree>
    <p:extLst>
      <p:ext uri="{BB962C8B-B14F-4D97-AF65-F5344CB8AC3E}">
        <p14:creationId xmlns:p14="http://schemas.microsoft.com/office/powerpoint/2010/main" val="28755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AC9D-0CE2-EF0C-7C52-159006AC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4292-887F-1BBE-4BBD-AFB2BB68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4460017" cy="377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  <a:p>
            <a:pPr marL="269875" indent="-269875"/>
            <a:r>
              <a:rPr lang="pl-PL" dirty="0"/>
              <a:t>Lasso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  <a:p>
            <a:pPr marL="269875" indent="-269875"/>
            <a:r>
              <a:rPr lang="pl-PL" dirty="0"/>
              <a:t>SHAP </a:t>
            </a:r>
            <a:r>
              <a:rPr lang="pl-PL" dirty="0" err="1"/>
              <a:t>values</a:t>
            </a:r>
            <a:endParaRPr lang="pl-PL" dirty="0"/>
          </a:p>
          <a:p>
            <a:pPr marL="269875" indent="-269875"/>
            <a:endParaRPr lang="pl-PL" dirty="0"/>
          </a:p>
          <a:p>
            <a:pPr marL="0" indent="0">
              <a:buNone/>
            </a:pPr>
            <a:r>
              <a:rPr lang="pl-PL" dirty="0"/>
              <a:t>We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tried</a:t>
            </a:r>
            <a:r>
              <a:rPr lang="pl-PL" dirty="0"/>
              <a:t> </a:t>
            </a:r>
            <a:r>
              <a:rPr lang="pl-PL" dirty="0" err="1"/>
              <a:t>bagging</a:t>
            </a:r>
            <a:r>
              <a:rPr lang="pl-PL" dirty="0"/>
              <a:t> and </a:t>
            </a:r>
            <a:r>
              <a:rPr lang="pl-PL" dirty="0" err="1"/>
              <a:t>pipelining</a:t>
            </a:r>
            <a:r>
              <a:rPr lang="pl-PL" dirty="0"/>
              <a:t> the </a:t>
            </a:r>
            <a:r>
              <a:rPr lang="pl-PL" dirty="0" err="1"/>
              <a:t>methods</a:t>
            </a:r>
            <a:r>
              <a:rPr lang="pl-PL" dirty="0"/>
              <a:t> </a:t>
            </a:r>
            <a:r>
              <a:rPr lang="pl-PL" dirty="0" err="1"/>
              <a:t>above</a:t>
            </a:r>
            <a:endParaRPr lang="pl-PL" dirty="0"/>
          </a:p>
        </p:txBody>
      </p:sp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0E4B7573-46C5-0B6D-70F7-B67D4D3AB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77" y="1590665"/>
            <a:ext cx="6026220" cy="449169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8C7F4A-A0CE-F226-EBEA-E13ED248DEB1}"/>
              </a:ext>
            </a:extLst>
          </p:cNvPr>
          <p:cNvSpPr txBox="1">
            <a:spLocks/>
          </p:cNvSpPr>
          <p:nvPr/>
        </p:nvSpPr>
        <p:spPr>
          <a:xfrm>
            <a:off x="6554481" y="6082357"/>
            <a:ext cx="4807425" cy="639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err="1"/>
              <a:t>Threshold</a:t>
            </a:r>
            <a:r>
              <a:rPr lang="pl-PL" dirty="0"/>
              <a:t> of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07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6A04B-319D-168F-28BE-7B793A8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pl-PL"/>
              <a:t>Models</a:t>
            </a:r>
            <a:endParaRPr lang="pl-P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4542C3-31DF-5C93-53E6-ED6E1947D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20684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6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0747A7-3F67-9E10-2211-DDB85663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Results</a:t>
            </a:r>
            <a:r>
              <a:rPr lang="pl-PL"/>
              <a:t> – </a:t>
            </a:r>
            <a:r>
              <a:rPr lang="pl-PL" err="1"/>
              <a:t>variable</a:t>
            </a:r>
            <a:r>
              <a:rPr lang="pl-PL"/>
              <a:t> </a:t>
            </a:r>
            <a:r>
              <a:rPr lang="pl-PL" err="1"/>
              <a:t>selection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8D5ADC-908B-166F-3577-66A84CA0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5779232" cy="377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l-PL" err="1"/>
              <a:t>Logistic</a:t>
            </a:r>
            <a:r>
              <a:rPr lang="pl-PL"/>
              <a:t> </a:t>
            </a:r>
            <a:r>
              <a:rPr lang="pl-PL" err="1"/>
              <a:t>Regression</a:t>
            </a:r>
            <a:r>
              <a:rPr lang="pl-PL"/>
              <a:t> and </a:t>
            </a:r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Forest</a:t>
            </a:r>
            <a:r>
              <a:rPr lang="pl-PL"/>
              <a:t> </a:t>
            </a:r>
            <a:r>
              <a:rPr lang="pl-PL" err="1"/>
              <a:t>left</a:t>
            </a:r>
            <a:r>
              <a:rPr lang="pl-PL"/>
              <a:t> </a:t>
            </a:r>
            <a:r>
              <a:rPr lang="pl-PL" err="1"/>
              <a:t>too</a:t>
            </a:r>
            <a:r>
              <a:rPr lang="pl-PL"/>
              <a:t> </a:t>
            </a:r>
            <a:r>
              <a:rPr lang="pl-PL" err="1"/>
              <a:t>many</a:t>
            </a:r>
            <a:r>
              <a:rPr lang="pl-PL"/>
              <a:t> </a:t>
            </a:r>
            <a:r>
              <a:rPr lang="pl-PL" err="1"/>
              <a:t>variables</a:t>
            </a:r>
            <a:r>
              <a:rPr lang="pl-PL"/>
              <a:t>.</a:t>
            </a:r>
          </a:p>
          <a:p>
            <a:pPr marL="269875" indent="-269875"/>
            <a:r>
              <a:rPr lang="pl-PL"/>
              <a:t>Good </a:t>
            </a:r>
            <a:r>
              <a:rPr lang="pl-PL" err="1"/>
              <a:t>results</a:t>
            </a:r>
            <a:r>
              <a:rPr lang="pl-PL"/>
              <a:t> for ensemble </a:t>
            </a:r>
            <a:r>
              <a:rPr lang="pl-PL" err="1"/>
              <a:t>methods</a:t>
            </a:r>
            <a:r>
              <a:rPr lang="pl-PL"/>
              <a:t>.</a:t>
            </a:r>
          </a:p>
          <a:p>
            <a:pPr marL="269875" indent="-269875"/>
            <a:r>
              <a:rPr lang="pl-PL" err="1"/>
              <a:t>Similar</a:t>
            </a:r>
            <a:r>
              <a:rPr lang="pl-PL"/>
              <a:t> </a:t>
            </a:r>
            <a:r>
              <a:rPr lang="pl-PL" err="1"/>
              <a:t>columns</a:t>
            </a:r>
            <a:r>
              <a:rPr lang="pl-PL"/>
              <a:t> </a:t>
            </a:r>
            <a:r>
              <a:rPr lang="pl-PL" err="1"/>
              <a:t>selected</a:t>
            </a:r>
            <a:r>
              <a:rPr lang="pl-PL"/>
              <a:t> with the </a:t>
            </a:r>
            <a:r>
              <a:rPr lang="pl-PL" err="1"/>
              <a:t>use</a:t>
            </a:r>
            <a:r>
              <a:rPr lang="pl-PL"/>
              <a:t> of ensemble </a:t>
            </a:r>
            <a:r>
              <a:rPr lang="pl-PL" err="1"/>
              <a:t>methods</a:t>
            </a:r>
            <a:r>
              <a:rPr lang="pl-PL"/>
              <a:t> and SHAP </a:t>
            </a:r>
            <a:r>
              <a:rPr lang="pl-PL" err="1"/>
              <a:t>values</a:t>
            </a:r>
            <a:r>
              <a:rPr lang="pl-PL"/>
              <a:t>.</a:t>
            </a:r>
          </a:p>
          <a:p>
            <a:pPr marL="269875" indent="-269875"/>
            <a:r>
              <a:rPr lang="pl-PL" err="1"/>
              <a:t>Selected</a:t>
            </a:r>
            <a:r>
              <a:rPr lang="pl-PL"/>
              <a:t> </a:t>
            </a:r>
            <a:r>
              <a:rPr lang="pl-PL" err="1"/>
              <a:t>columns</a:t>
            </a:r>
            <a:r>
              <a:rPr lang="pl-PL"/>
              <a:t>: 100, 101, 102, 103, 105</a:t>
            </a:r>
          </a:p>
        </p:txBody>
      </p:sp>
      <p:pic>
        <p:nvPicPr>
          <p:cNvPr id="4" name="Obraz 3" descr="Obraz zawierający tekst, zrzut ekranu, linia, Czcionka&#10;&#10;Opis wygenerowany automatycznie">
            <a:extLst>
              <a:ext uri="{FF2B5EF4-FFF2-40B4-BE49-F238E27FC236}">
                <a16:creationId xmlns:a16="http://schemas.microsoft.com/office/drawing/2014/main" id="{D00EE346-5061-7707-6FC0-20CDA9D0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1717522"/>
            <a:ext cx="3764078" cy="47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8DCB9-B772-F51D-29E4-2473C743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pl-PL"/>
              <a:t>Results – prediction quality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7D4CA007-6821-26BB-98F5-9E10C2AD8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008107"/>
              </p:ext>
            </p:extLst>
          </p:nvPr>
        </p:nvGraphicFramePr>
        <p:xfrm>
          <a:off x="993815" y="2528888"/>
          <a:ext cx="10193259" cy="3779839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3473836">
                  <a:extLst>
                    <a:ext uri="{9D8B030D-6E8A-4147-A177-3AD203B41FA5}">
                      <a16:colId xmlns:a16="http://schemas.microsoft.com/office/drawing/2014/main" val="2167246857"/>
                    </a:ext>
                  </a:extLst>
                </a:gridCol>
                <a:gridCol w="3519633">
                  <a:extLst>
                    <a:ext uri="{9D8B030D-6E8A-4147-A177-3AD203B41FA5}">
                      <a16:colId xmlns:a16="http://schemas.microsoft.com/office/drawing/2014/main" val="1391482590"/>
                    </a:ext>
                  </a:extLst>
                </a:gridCol>
                <a:gridCol w="1793795">
                  <a:extLst>
                    <a:ext uri="{9D8B030D-6E8A-4147-A177-3AD203B41FA5}">
                      <a16:colId xmlns:a16="http://schemas.microsoft.com/office/drawing/2014/main" val="1226011538"/>
                    </a:ext>
                  </a:extLst>
                </a:gridCol>
                <a:gridCol w="1405995">
                  <a:extLst>
                    <a:ext uri="{9D8B030D-6E8A-4147-A177-3AD203B41FA5}">
                      <a16:colId xmlns:a16="http://schemas.microsoft.com/office/drawing/2014/main" val="3861662158"/>
                    </a:ext>
                  </a:extLst>
                </a:gridCol>
              </a:tblGrid>
              <a:tr h="435595">
                <a:tc>
                  <a:txBody>
                    <a:bodyPr/>
                    <a:lstStyle/>
                    <a:p>
                      <a:pPr algn="ctr"/>
                      <a:r>
                        <a:rPr lang="pl-PL" sz="1600" b="0" cap="none" spc="0">
                          <a:solidFill>
                            <a:schemeClr val="tx1"/>
                          </a:solidFill>
                        </a:rPr>
                        <a:t>Selection Method</a:t>
                      </a:r>
                    </a:p>
                  </a:txBody>
                  <a:tcPr marL="81174" marR="115962" marT="73770" marB="73770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cap="none" spc="0">
                          <a:solidFill>
                            <a:schemeClr val="tx1"/>
                          </a:solidFill>
                        </a:rPr>
                        <a:t>Number of columns</a:t>
                      </a:r>
                      <a:endParaRPr lang="pl-PL" sz="1600" b="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81174" marR="115962" marT="73770" marB="737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cap="none" spc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pl-PL" sz="1600" b="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692706"/>
                  </a:ext>
                </a:extLst>
              </a:tr>
              <a:tr h="435595"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L1</a:t>
                      </a:r>
                    </a:p>
                  </a:txBody>
                  <a:tcPr marL="81174" marR="115962" marT="73770" marB="73770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-5066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4921"/>
                  </a:ext>
                </a:extLst>
              </a:tr>
              <a:tr h="400466"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RandomForestSelector</a:t>
                      </a:r>
                      <a:endParaRPr lang="pl-PL" sz="14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4600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77749"/>
                  </a:ext>
                </a:extLst>
              </a:tr>
              <a:tr h="435595"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Bagging</a:t>
                      </a:r>
                      <a:endParaRPr lang="pl-PL" sz="16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5700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737575"/>
                  </a:ext>
                </a:extLst>
              </a:tr>
              <a:tr h="400466"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SHAP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pl-PL" sz="14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6355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133951"/>
                  </a:ext>
                </a:extLst>
              </a:tr>
              <a:tr h="435595"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Pipeline</a:t>
                      </a:r>
                      <a:endParaRPr lang="pl-PL" sz="16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6600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020264"/>
                  </a:ext>
                </a:extLst>
              </a:tr>
              <a:tr h="400466"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SHAP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XGB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6733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32643"/>
                  </a:ext>
                </a:extLst>
              </a:tr>
              <a:tr h="4355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600" u="none" strike="noStrike" cap="none" spc="0" noProof="0">
                          <a:solidFill>
                            <a:schemeClr val="tx1"/>
                          </a:solidFill>
                        </a:rPr>
                        <a:t>SHAP</a:t>
                      </a:r>
                      <a:endParaRPr lang="pl-PL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LGBM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cap="none" spc="0">
                          <a:solidFill>
                            <a:schemeClr val="tx1"/>
                          </a:solidFill>
                        </a:rPr>
                        <a:t>6766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950342"/>
                  </a:ext>
                </a:extLst>
              </a:tr>
              <a:tr h="4004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u="none" strike="noStrike" cap="none" spc="0" noProof="0">
                          <a:solidFill>
                            <a:schemeClr val="tx1"/>
                          </a:solidFill>
                        </a:rPr>
                        <a:t>SHAP</a:t>
                      </a:r>
                      <a:endParaRPr lang="pl-P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6966</a:t>
                      </a:r>
                    </a:p>
                  </a:txBody>
                  <a:tcPr marL="81174" marR="115962" marT="73770" marB="7377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35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1885D-DCFF-E97A-B48C-00FC49C5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pl-PL" dirty="0" err="1"/>
              <a:t>Conclusions</a:t>
            </a:r>
            <a:endParaRPr lang="pl-P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144B324-1DE5-2869-BB25-46AD90F25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319765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0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9EBB1E-909E-B14C-47E6-1A432C57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45892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Feature Selection</vt:lpstr>
      <vt:lpstr>Feature selection methods</vt:lpstr>
      <vt:lpstr>Models</vt:lpstr>
      <vt:lpstr>Results – variable selection</vt:lpstr>
      <vt:lpstr>Results – prediction quality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Rakus Patryk (STUD)</dc:creator>
  <cp:lastModifiedBy>Rakus Patryk (STUD)</cp:lastModifiedBy>
  <cp:revision>2</cp:revision>
  <dcterms:created xsi:type="dcterms:W3CDTF">2024-06-03T10:13:40Z</dcterms:created>
  <dcterms:modified xsi:type="dcterms:W3CDTF">2024-06-03T16:13:41Z</dcterms:modified>
</cp:coreProperties>
</file>