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6" r:id="rId8"/>
    <p:sldId id="261" r:id="rId9"/>
    <p:sldId id="267" r:id="rId10"/>
    <p:sldId id="268" r:id="rId11"/>
    <p:sldId id="265" r:id="rId12"/>
    <p:sldId id="269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9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4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B8C1-3E80-42F3-98B5-2BB51637869F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20C4-EA1A-40F4-AB13-885203507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5810" y="2203017"/>
            <a:ext cx="9144000" cy="2387600"/>
          </a:xfrm>
        </p:spPr>
        <p:txBody>
          <a:bodyPr>
            <a:noAutofit/>
          </a:bodyPr>
          <a:lstStyle/>
          <a:p>
            <a:r>
              <a:rPr lang="en-US" sz="19600" dirty="0" err="1" smtClean="0">
                <a:solidFill>
                  <a:srgbClr val="00ACED"/>
                </a:solidFill>
                <a:latin typeface="PicoBlackAl" panose="00000800000000000000" pitchFamily="2" charset="0"/>
              </a:rPr>
              <a:t>twiton</a:t>
            </a:r>
            <a:endParaRPr lang="ru-RU" sz="19600" dirty="0">
              <a:solidFill>
                <a:srgbClr val="00ACED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84721" y="4117428"/>
            <a:ext cx="3106189" cy="745518"/>
          </a:xfrm>
        </p:spPr>
        <p:txBody>
          <a:bodyPr/>
          <a:lstStyle/>
          <a:p>
            <a:r>
              <a:rPr lang="en-US" dirty="0" smtClean="0">
                <a:solidFill>
                  <a:srgbClr val="00ACED"/>
                </a:solidFill>
                <a:latin typeface="PicoBlackAl" panose="00000800000000000000" pitchFamily="2" charset="0"/>
              </a:rPr>
              <a:t>On python</a:t>
            </a:r>
            <a:endParaRPr lang="ru-RU" dirty="0">
              <a:solidFill>
                <a:srgbClr val="00ACE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2632" y="5461461"/>
            <a:ext cx="413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ACED"/>
                </a:solidFill>
              </a:rPr>
              <a:t>Лоскутов  Филин  Мажаров  Смирнов</a:t>
            </a:r>
          </a:p>
        </p:txBody>
      </p:sp>
    </p:spTree>
    <p:extLst>
      <p:ext uri="{BB962C8B-B14F-4D97-AF65-F5344CB8AC3E}">
        <p14:creationId xmlns:p14="http://schemas.microsoft.com/office/powerpoint/2010/main" val="205133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90" y="296791"/>
            <a:ext cx="9625242" cy="63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of the best of the best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Обработка текста:</a:t>
            </a:r>
            <a:r>
              <a:rPr lang="en-US" dirty="0" smtClean="0"/>
              <a:t>		</a:t>
            </a:r>
            <a:r>
              <a:rPr lang="ru-RU" dirty="0" smtClean="0"/>
              <a:t>Самые «тяжелые» слова модели</a:t>
            </a:r>
            <a:endParaRPr lang="en-US" dirty="0" smtClean="0"/>
          </a:p>
          <a:p>
            <a:pPr lvl="1"/>
            <a:r>
              <a:rPr lang="en-US" dirty="0" smtClean="0"/>
              <a:t>Stemming				</a:t>
            </a:r>
            <a:endParaRPr lang="ru-RU" dirty="0" smtClean="0"/>
          </a:p>
          <a:p>
            <a:pPr lvl="1"/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 smtClean="0"/>
              <a:t>				</a:t>
            </a:r>
            <a:endParaRPr lang="ru-RU" dirty="0"/>
          </a:p>
          <a:p>
            <a:r>
              <a:rPr lang="ru-RU" dirty="0" smtClean="0"/>
              <a:t>Признаки</a:t>
            </a:r>
            <a:r>
              <a:rPr lang="en-US" dirty="0" smtClean="0"/>
              <a:t>					</a:t>
            </a:r>
            <a:endParaRPr lang="ru-RU" dirty="0" smtClean="0"/>
          </a:p>
          <a:p>
            <a:pPr lvl="1"/>
            <a:r>
              <a:rPr lang="en-US" dirty="0" err="1" smtClean="0"/>
              <a:t>wordn</a:t>
            </a:r>
            <a:r>
              <a:rPr lang="en-US" dirty="0" smtClean="0"/>
              <a:t>-gram  = (1,3)			</a:t>
            </a:r>
          </a:p>
          <a:p>
            <a:pPr lvl="1"/>
            <a:r>
              <a:rPr lang="en-US" dirty="0" smtClean="0"/>
              <a:t>Min-</a:t>
            </a:r>
            <a:r>
              <a:rPr lang="en-US" dirty="0" err="1" smtClean="0"/>
              <a:t>df</a:t>
            </a:r>
            <a:r>
              <a:rPr lang="en-US" dirty="0" smtClean="0"/>
              <a:t> = 1				</a:t>
            </a:r>
            <a:endParaRPr lang="en-US" dirty="0"/>
          </a:p>
          <a:p>
            <a:r>
              <a:rPr lang="ru-RU" dirty="0" smtClean="0"/>
              <a:t>Модель</a:t>
            </a:r>
            <a:r>
              <a:rPr lang="en-US" dirty="0" smtClean="0"/>
              <a:t>					</a:t>
            </a:r>
          </a:p>
          <a:p>
            <a:pPr lvl="1"/>
            <a:r>
              <a:rPr lang="ru-RU" dirty="0" smtClean="0"/>
              <a:t>Логистическая регрессия</a:t>
            </a:r>
            <a:r>
              <a:rPr lang="en-US" dirty="0" smtClean="0"/>
              <a:t>		</a:t>
            </a:r>
          </a:p>
          <a:p>
            <a:pPr lvl="2"/>
            <a:r>
              <a:rPr lang="en-US" dirty="0" smtClean="0"/>
              <a:t>C = 0.5				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059" y="2243931"/>
            <a:ext cx="2790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8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Сервер: </a:t>
            </a:r>
            <a:r>
              <a:rPr lang="en-US" dirty="0" smtClean="0"/>
              <a:t>Django</a:t>
            </a:r>
          </a:p>
          <a:p>
            <a:r>
              <a:rPr lang="ru-RU" dirty="0" smtClean="0"/>
              <a:t>Общение: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ru-RU" dirty="0" smtClean="0"/>
              <a:t>Представление: </a:t>
            </a:r>
            <a:r>
              <a:rPr lang="en-US" dirty="0" smtClean="0"/>
              <a:t>HTML 5, CSS</a:t>
            </a:r>
          </a:p>
          <a:p>
            <a:r>
              <a:rPr lang="ru-RU" dirty="0" smtClean="0"/>
              <a:t>Формат: </a:t>
            </a:r>
            <a:r>
              <a:rPr lang="en-US" dirty="0" err="1" smtClean="0"/>
              <a:t>json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46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(нах**?)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Сечин</a:t>
            </a:r>
            <a:r>
              <a:rPr lang="ru-RU" dirty="0" smtClean="0"/>
              <a:t> 5 000 000</a:t>
            </a:r>
          </a:p>
          <a:p>
            <a:r>
              <a:rPr lang="ru-RU" dirty="0" smtClean="0"/>
              <a:t>Анализ отношения к продукту определенных аудиторий</a:t>
            </a:r>
          </a:p>
          <a:p>
            <a:r>
              <a:rPr lang="ru-RU" dirty="0" smtClean="0"/>
              <a:t>Анализ отношения к событиям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68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24" y="640079"/>
            <a:ext cx="11845636" cy="586047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cap="all" dirty="0"/>
              <a:t>ЗАДАЧА</a:t>
            </a:r>
          </a:p>
          <a:p>
            <a:pPr lvl="1" fontAlgn="base"/>
            <a:r>
              <a:rPr lang="ru-RU" dirty="0"/>
              <a:t>Построить и обучить модель, которая основываясь на тексте </a:t>
            </a:r>
            <a:r>
              <a:rPr lang="ru-RU" dirty="0" err="1"/>
              <a:t>твита</a:t>
            </a:r>
            <a:r>
              <a:rPr lang="ru-RU" dirty="0"/>
              <a:t> определяет его тональность</a:t>
            </a:r>
          </a:p>
          <a:p>
            <a:pPr marL="0" indent="0" fontAlgn="base">
              <a:buNone/>
            </a:pPr>
            <a:r>
              <a:rPr lang="ru-RU" b="1" cap="all" dirty="0"/>
              <a:t>ДАТАСЕТ</a:t>
            </a:r>
          </a:p>
          <a:p>
            <a:pPr lvl="1" fontAlgn="base"/>
            <a:r>
              <a:rPr lang="ru-RU" dirty="0"/>
              <a:t>100к положительных </a:t>
            </a:r>
            <a:r>
              <a:rPr lang="ru-RU" dirty="0" err="1"/>
              <a:t>твитов</a:t>
            </a:r>
            <a:endParaRPr lang="ru-RU" dirty="0"/>
          </a:p>
          <a:p>
            <a:pPr lvl="1" fontAlgn="base"/>
            <a:r>
              <a:rPr lang="ru-RU" dirty="0"/>
              <a:t>100к негативных </a:t>
            </a:r>
            <a:r>
              <a:rPr lang="ru-RU" dirty="0" err="1"/>
              <a:t>твитов</a:t>
            </a:r>
            <a:endParaRPr lang="ru-RU" dirty="0"/>
          </a:p>
          <a:p>
            <a:pPr lvl="1" fontAlgn="base"/>
            <a:r>
              <a:rPr lang="ru-RU" dirty="0" err="1"/>
              <a:t>парсинг</a:t>
            </a:r>
            <a:r>
              <a:rPr lang="ru-RU" dirty="0"/>
              <a:t> twitter.com</a:t>
            </a:r>
          </a:p>
          <a:p>
            <a:pPr marL="0" indent="0" fontAlgn="base">
              <a:buNone/>
            </a:pPr>
            <a:r>
              <a:rPr lang="ru-RU" b="1" cap="all" dirty="0"/>
              <a:t>ОНЛАЙН АНАЛИЗАТОР</a:t>
            </a:r>
          </a:p>
          <a:p>
            <a:pPr lvl="1" fontAlgn="base"/>
            <a:r>
              <a:rPr lang="ru-RU" dirty="0"/>
              <a:t>Сервер с моделью</a:t>
            </a:r>
          </a:p>
          <a:p>
            <a:pPr lvl="1" fontAlgn="base"/>
            <a:r>
              <a:rPr lang="ru-RU" dirty="0"/>
              <a:t>Сайт</a:t>
            </a:r>
          </a:p>
          <a:p>
            <a:pPr marL="0" indent="0" fontAlgn="base">
              <a:buNone/>
            </a:pPr>
            <a:r>
              <a:rPr lang="ru-RU" b="1" cap="all" dirty="0"/>
              <a:t>МЕТРИКА</a:t>
            </a:r>
          </a:p>
          <a:p>
            <a:pPr lvl="1" fontAlgn="base"/>
            <a:r>
              <a:rPr lang="ru-RU" dirty="0"/>
              <a:t>F-мера</a:t>
            </a:r>
          </a:p>
        </p:txBody>
      </p:sp>
    </p:spTree>
    <p:extLst>
      <p:ext uri="{BB962C8B-B14F-4D97-AF65-F5344CB8AC3E}">
        <p14:creationId xmlns:p14="http://schemas.microsoft.com/office/powerpoint/2010/main" val="5869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удалены из текстов сообщений</a:t>
            </a:r>
          </a:p>
          <a:p>
            <a:pPr lvl="1"/>
            <a:r>
              <a:rPr lang="ru-RU" dirty="0" smtClean="0"/>
              <a:t>латинские буквы</a:t>
            </a:r>
          </a:p>
          <a:p>
            <a:pPr lvl="1"/>
            <a:r>
              <a:rPr lang="ru-RU" dirty="0" smtClean="0"/>
              <a:t>Цифры</a:t>
            </a:r>
          </a:p>
          <a:p>
            <a:pPr lvl="1"/>
            <a:r>
              <a:rPr lang="ru-RU" dirty="0" smtClean="0"/>
              <a:t>Смайлики</a:t>
            </a:r>
          </a:p>
          <a:p>
            <a:pPr lvl="1"/>
            <a:r>
              <a:rPr lang="ru-RU" dirty="0" smtClean="0"/>
              <a:t>Знаки препинания</a:t>
            </a:r>
          </a:p>
          <a:p>
            <a:r>
              <a:rPr lang="ru-RU" dirty="0" err="1" smtClean="0"/>
              <a:t>Стемминг</a:t>
            </a:r>
            <a:r>
              <a:rPr lang="ru-RU" dirty="0" smtClean="0"/>
              <a:t> (</a:t>
            </a:r>
            <a:r>
              <a:rPr lang="en-US" dirty="0" smtClean="0"/>
              <a:t>NLTK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73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/>
              <a:t> </a:t>
            </a:r>
          </a:p>
          <a:p>
            <a:r>
              <a:rPr lang="en-US" dirty="0" smtClean="0"/>
              <a:t>TF-IDF </a:t>
            </a:r>
            <a:r>
              <a:rPr lang="en-US" dirty="0" err="1" smtClean="0"/>
              <a:t>Vectorizer</a:t>
            </a:r>
            <a:endParaRPr lang="ru-RU" dirty="0" smtClean="0"/>
          </a:p>
          <a:p>
            <a:r>
              <a:rPr lang="en-US" dirty="0" smtClean="0"/>
              <a:t>Word2Vec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400" dirty="0" smtClean="0"/>
              <a:t>Основные параметры:</a:t>
            </a:r>
          </a:p>
          <a:p>
            <a:r>
              <a:rPr lang="en-US" dirty="0" err="1" smtClean="0"/>
              <a:t>wordn</a:t>
            </a:r>
            <a:r>
              <a:rPr lang="en-US" dirty="0" smtClean="0"/>
              <a:t>-gram range</a:t>
            </a:r>
          </a:p>
          <a:p>
            <a:r>
              <a:rPr lang="en-US" dirty="0" smtClean="0"/>
              <a:t>Min-</a:t>
            </a:r>
            <a:r>
              <a:rPr lang="en-US" dirty="0" err="1" smtClean="0"/>
              <a:t>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1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Naive </a:t>
            </a:r>
            <a:r>
              <a:rPr lang="en-US" dirty="0"/>
              <a:t>B</a:t>
            </a:r>
            <a:r>
              <a:rPr lang="en-US" dirty="0" smtClean="0"/>
              <a:t>ayes</a:t>
            </a:r>
          </a:p>
          <a:p>
            <a:r>
              <a:rPr lang="en-US" dirty="0"/>
              <a:t>Naive Bayes classifier for multivariate Bernoulli </a:t>
            </a:r>
            <a:r>
              <a:rPr lang="en-US" dirty="0" smtClean="0"/>
              <a:t>models</a:t>
            </a:r>
          </a:p>
          <a:p>
            <a:r>
              <a:rPr lang="en-US" dirty="0"/>
              <a:t>Naive Bayes classifier for multinomial models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20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917" y="224443"/>
            <a:ext cx="8567347" cy="59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результатов логистической регрессии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Другой подход к обработке текста</a:t>
            </a:r>
          </a:p>
          <a:p>
            <a:pPr lvl="1"/>
            <a:r>
              <a:rPr lang="ru-RU" dirty="0" err="1" smtClean="0"/>
              <a:t>Стемминг</a:t>
            </a:r>
            <a:r>
              <a:rPr lang="ru-RU" dirty="0" smtClean="0"/>
              <a:t> (NLTK) / </a:t>
            </a:r>
            <a:r>
              <a:rPr lang="ru-RU" dirty="0" err="1" smtClean="0"/>
              <a:t>Лемматизация</a:t>
            </a:r>
            <a:r>
              <a:rPr lang="ru-RU" dirty="0" smtClean="0"/>
              <a:t> (</a:t>
            </a:r>
            <a:r>
              <a:rPr lang="ru-RU" dirty="0" err="1" smtClean="0"/>
              <a:t>mystem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Удаление слов из одной буквы</a:t>
            </a:r>
          </a:p>
          <a:p>
            <a:pPr lvl="1"/>
            <a:r>
              <a:rPr lang="ru-RU" dirty="0" smtClean="0"/>
              <a:t>Удаление </a:t>
            </a:r>
            <a:r>
              <a:rPr lang="ru-RU" dirty="0" err="1" smtClean="0"/>
              <a:t>твитов</a:t>
            </a:r>
            <a:r>
              <a:rPr lang="ru-RU" dirty="0" smtClean="0"/>
              <a:t> меньше 5 слов</a:t>
            </a:r>
          </a:p>
          <a:p>
            <a:r>
              <a:rPr lang="ru-RU" dirty="0" smtClean="0"/>
              <a:t>Параметры логистической регрессии</a:t>
            </a:r>
          </a:p>
          <a:p>
            <a:pPr lvl="1"/>
            <a:r>
              <a:rPr lang="en-US" b="1" dirty="0" smtClean="0"/>
              <a:t>penalty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smtClean="0"/>
              <a:t>dual</a:t>
            </a:r>
            <a:endParaRPr lang="ru-RU" dirty="0" smtClean="0"/>
          </a:p>
          <a:p>
            <a:pPr lvl="1"/>
            <a:r>
              <a:rPr lang="en-US" b="1" dirty="0"/>
              <a:t>C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err="1"/>
              <a:t>fit_intercept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err="1"/>
              <a:t>class_weight</a:t>
            </a:r>
            <a:r>
              <a:rPr lang="en-US" dirty="0"/>
              <a:t>  </a:t>
            </a:r>
            <a:endParaRPr lang="ru-RU" dirty="0" smtClean="0"/>
          </a:p>
          <a:p>
            <a:pPr lvl="1"/>
            <a:r>
              <a:rPr lang="en-US" b="1" dirty="0"/>
              <a:t>solver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b="1" dirty="0" err="1"/>
              <a:t>max_iter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err="1"/>
              <a:t>multi_class</a:t>
            </a:r>
            <a:r>
              <a:rPr lang="en-US" dirty="0"/>
              <a:t> </a:t>
            </a:r>
            <a:endParaRPr lang="ru-RU" dirty="0" smtClean="0"/>
          </a:p>
          <a:p>
            <a:pPr lvl="1"/>
            <a:r>
              <a:rPr lang="en-US" dirty="0" err="1"/>
              <a:t>warm_start</a:t>
            </a: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06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</a:t>
            </a:r>
            <a:r>
              <a:rPr lang="en-US" dirty="0" smtClean="0"/>
              <a:t> (</a:t>
            </a:r>
            <a:r>
              <a:rPr lang="ru-RU" dirty="0" smtClean="0"/>
              <a:t>скоро будет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14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029" y="367323"/>
            <a:ext cx="9945470" cy="63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3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168</Words>
  <Application>Microsoft Office PowerPoint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PicoBlackAl</vt:lpstr>
      <vt:lpstr>Тема Office</vt:lpstr>
      <vt:lpstr>twiton</vt:lpstr>
      <vt:lpstr>Презентация PowerPoint</vt:lpstr>
      <vt:lpstr>Обработка данных</vt:lpstr>
      <vt:lpstr>Извлечение признаков</vt:lpstr>
      <vt:lpstr>Модели</vt:lpstr>
      <vt:lpstr>Презентация PowerPoint</vt:lpstr>
      <vt:lpstr>Улучшение результатов логистической регрессии</vt:lpstr>
      <vt:lpstr>График (скоро будет)</vt:lpstr>
      <vt:lpstr>Презентация PowerPoint</vt:lpstr>
      <vt:lpstr>Презентация PowerPoint</vt:lpstr>
      <vt:lpstr>The best of the best of the best</vt:lpstr>
      <vt:lpstr>Online</vt:lpstr>
      <vt:lpstr>(нах**?)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twitton</dc:title>
  <dc:creator>Ivan Mazharov</dc:creator>
  <cp:lastModifiedBy>Ivan Mazharov</cp:lastModifiedBy>
  <cp:revision>11</cp:revision>
  <dcterms:created xsi:type="dcterms:W3CDTF">2017-12-17T08:08:25Z</dcterms:created>
  <dcterms:modified xsi:type="dcterms:W3CDTF">2017-12-17T10:05:14Z</dcterms:modified>
</cp:coreProperties>
</file>