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0" d="100"/>
          <a:sy n="140" d="100"/>
        </p:scale>
        <p:origin x="-80" y="140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4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0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0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8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2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1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8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4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5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77481-43A8-5941-AAB2-47ECF08824BE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6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38862" y="1016000"/>
            <a:ext cx="6470730" cy="427439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97711" y="513460"/>
            <a:ext cx="2678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HCA Training Data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(Goff / Raj)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1101453" y="3177422"/>
            <a:ext cx="443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Reproducible Workflows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(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Patro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Garmire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/ Greene)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61720" y="4631756"/>
            <a:ext cx="1910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Model interpretation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(Goff)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32587" y="5735680"/>
            <a:ext cx="3533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Visualization, Biologist-facing Interface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(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Garmire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948285" y="1815880"/>
            <a:ext cx="5729148" cy="2718186"/>
            <a:chOff x="1948285" y="2245716"/>
            <a:chExt cx="5729148" cy="2718186"/>
          </a:xfrm>
          <a:effectLst/>
        </p:grpSpPr>
        <p:sp>
          <p:nvSpPr>
            <p:cNvPr id="11" name="TextBox 10"/>
            <p:cNvSpPr txBox="1"/>
            <p:nvPr/>
          </p:nvSpPr>
          <p:spPr>
            <a:xfrm>
              <a:off x="4958482" y="4108716"/>
              <a:ext cx="27189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Deep learning / Latent spaces</a:t>
              </a:r>
              <a:endPara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(Greene)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48285" y="4108716"/>
              <a:ext cx="2708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FF"/>
                  </a:solidFill>
                  <a:latin typeface="Arial"/>
                  <a:cs typeface="Arial"/>
                </a:rPr>
                <a:t>Trajectory / temporal patterns</a:t>
              </a:r>
              <a:endParaRPr lang="en-US" sz="1400" dirty="0" smtClean="0">
                <a:solidFill>
                  <a:srgbClr val="0000FF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rgbClr val="0000FF"/>
                  </a:solidFill>
                  <a:latin typeface="Arial"/>
                  <a:cs typeface="Arial"/>
                </a:rPr>
                <a:t>(Fertig)</a:t>
              </a:r>
              <a:endParaRPr lang="en-US" sz="14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1697135" y="3218377"/>
              <a:ext cx="1664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FF"/>
                  </a:solidFill>
                  <a:latin typeface="Arial"/>
                  <a:cs typeface="Arial"/>
                </a:rPr>
                <a:t>Sensitivity </a:t>
              </a:r>
              <a:r>
                <a:rPr lang="en-US" sz="1200" dirty="0" smtClean="0">
                  <a:solidFill>
                    <a:srgbClr val="0000FF"/>
                  </a:solidFill>
                  <a:latin typeface="Arial"/>
                  <a:cs typeface="Arial"/>
                </a:rPr>
                <a:t>to input</a:t>
              </a:r>
              <a:endParaRPr lang="en-US" sz="1200" dirty="0" smtClean="0">
                <a:solidFill>
                  <a:srgbClr val="0000FF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200" dirty="0" smtClean="0">
                  <a:solidFill>
                    <a:srgbClr val="0000FF"/>
                  </a:solidFill>
                  <a:latin typeface="Arial"/>
                  <a:cs typeface="Arial"/>
                </a:rPr>
                <a:t>features and variance</a:t>
              </a:r>
              <a:endParaRPr lang="en-US" sz="12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72770" y="2245716"/>
              <a:ext cx="20599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Feature quantification</a:t>
              </a: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Patro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91980" y="2272731"/>
              <a:ext cx="14519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Image features</a:t>
              </a:r>
              <a:endPara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(Raj)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6107366" y="3107811"/>
              <a:ext cx="11428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Deep learning</a:t>
              </a:r>
            </a:p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/ benchmark</a:t>
              </a:r>
            </a:p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data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317950" y="2774594"/>
              <a:ext cx="1" cy="1312765"/>
            </a:xfrm>
            <a:prstGeom prst="straightConnector1">
              <a:avLst/>
            </a:prstGeom>
            <a:ln>
              <a:solidFill>
                <a:srgbClr val="A6A6A6"/>
              </a:solidFill>
              <a:prstDash val="dot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794670" y="2795350"/>
              <a:ext cx="0" cy="1261102"/>
            </a:xfrm>
            <a:prstGeom prst="straightConnector1">
              <a:avLst/>
            </a:prstGeom>
            <a:ln>
              <a:solidFill>
                <a:srgbClr val="0000FF"/>
              </a:solidFill>
              <a:prstDash val="dot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2" idx="0"/>
              <a:endCxn id="11" idx="0"/>
            </p:cNvCxnSpPr>
            <p:nvPr/>
          </p:nvCxnSpPr>
          <p:spPr>
            <a:xfrm rot="5400000" flipH="1" flipV="1">
              <a:off x="4810361" y="2601119"/>
              <a:ext cx="12700" cy="3015194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0000FF"/>
              </a:solidFill>
              <a:prstDash val="dot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2"/>
              <a:endCxn id="12" idx="0"/>
            </p:cNvCxnSpPr>
            <p:nvPr/>
          </p:nvCxnSpPr>
          <p:spPr>
            <a:xfrm>
              <a:off x="3302760" y="2768936"/>
              <a:ext cx="4" cy="133978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2"/>
            </p:cNvCxnSpPr>
            <p:nvPr/>
          </p:nvCxnSpPr>
          <p:spPr>
            <a:xfrm>
              <a:off x="3302760" y="2768936"/>
              <a:ext cx="3015190" cy="1233471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429605" y="3373947"/>
              <a:ext cx="1305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FF"/>
                  </a:solidFill>
                  <a:latin typeface="Arial"/>
                  <a:cs typeface="Arial"/>
                </a:rPr>
                <a:t>Sub/re-sampling</a:t>
              </a:r>
            </a:p>
            <a:p>
              <a:pPr algn="ctr"/>
              <a:r>
                <a:rPr lang="en-US" sz="1200" dirty="0" smtClean="0">
                  <a:solidFill>
                    <a:srgbClr val="0000FF"/>
                  </a:solidFill>
                  <a:latin typeface="Arial"/>
                  <a:cs typeface="Arial"/>
                </a:rPr>
                <a:t>evaluation</a:t>
              </a:r>
              <a:endParaRPr lang="en-US" sz="12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cxnSp>
          <p:nvCxnSpPr>
            <p:cNvPr id="39" name="Straight Arrow Connector 38"/>
            <p:cNvCxnSpPr>
              <a:stCxn id="12" idx="2"/>
            </p:cNvCxnSpPr>
            <p:nvPr/>
          </p:nvCxnSpPr>
          <p:spPr>
            <a:xfrm>
              <a:off x="3302764" y="4631936"/>
              <a:ext cx="1029985" cy="331966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1" idx="2"/>
            </p:cNvCxnSpPr>
            <p:nvPr/>
          </p:nvCxnSpPr>
          <p:spPr>
            <a:xfrm flipH="1">
              <a:off x="5058468" y="4631936"/>
              <a:ext cx="1259490" cy="331966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/>
          <p:cNvCxnSpPr/>
          <p:nvPr/>
        </p:nvCxnSpPr>
        <p:spPr>
          <a:xfrm>
            <a:off x="4699214" y="5177704"/>
            <a:ext cx="0" cy="421210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2"/>
          </p:cNvCxnSpPr>
          <p:nvPr/>
        </p:nvCxnSpPr>
        <p:spPr>
          <a:xfrm flipH="1">
            <a:off x="3297711" y="821237"/>
            <a:ext cx="1339313" cy="746366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" idx="2"/>
          </p:cNvCxnSpPr>
          <p:nvPr/>
        </p:nvCxnSpPr>
        <p:spPr>
          <a:xfrm>
            <a:off x="4637024" y="821237"/>
            <a:ext cx="1339312" cy="746366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2559696" y="2787937"/>
            <a:ext cx="1014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FF"/>
                </a:solidFill>
                <a:latin typeface="Arial"/>
                <a:cs typeface="Arial"/>
              </a:rPr>
              <a:t>Efficient</a:t>
            </a:r>
          </a:p>
          <a:p>
            <a:pPr algn="ctr"/>
            <a:r>
              <a:rPr lang="en-US" sz="12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lang="en-US" sz="1200" dirty="0" smtClean="0">
                <a:solidFill>
                  <a:srgbClr val="0000FF"/>
                </a:solidFill>
                <a:latin typeface="Arial"/>
                <a:cs typeface="Arial"/>
              </a:rPr>
              <a:t>actorization</a:t>
            </a:r>
            <a:endParaRPr lang="en-US" sz="1200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152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75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Sidney Kimmel Comprehensive Cancer Center, 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Elana Fertig</dc:creator>
  <cp:lastModifiedBy>Elana Fertig</cp:lastModifiedBy>
  <cp:revision>16</cp:revision>
  <dcterms:created xsi:type="dcterms:W3CDTF">2017-08-23T17:32:39Z</dcterms:created>
  <dcterms:modified xsi:type="dcterms:W3CDTF">2017-08-24T21:16:19Z</dcterms:modified>
</cp:coreProperties>
</file>