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64" y="2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8862" y="1016000"/>
            <a:ext cx="6470730" cy="42743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711" y="513460"/>
            <a:ext cx="267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HCA Training Data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 / Raj)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101453" y="3082172"/>
            <a:ext cx="443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Reproducible Workflows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Patro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/ Greene)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357" y="4631756"/>
            <a:ext cx="19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Model interpretation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689" y="6207372"/>
            <a:ext cx="226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Visualization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Krishnaswamy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2816" y="3678880"/>
            <a:ext cx="213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Gene signatures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Greene 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Krisnaswamy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8285" y="3678880"/>
            <a:ext cx="27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Arial"/>
                <a:cs typeface="Arial"/>
              </a:rPr>
              <a:t>Trajectory / temporal patterns</a:t>
            </a:r>
            <a:endParaRPr lang="en-US" sz="1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rgbClr val="0000FF"/>
                </a:solidFill>
                <a:latin typeface="Arial"/>
                <a:cs typeface="Arial"/>
              </a:rPr>
              <a:t>(Fertig)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221010" y="2613916"/>
            <a:ext cx="166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Sensitivity to input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features and variance</a:t>
            </a:r>
            <a:endParaRPr lang="en-US"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770" y="1503726"/>
            <a:ext cx="205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Feature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quantification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Patro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1980" y="1503726"/>
            <a:ext cx="145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Image features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(Raj)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07366" y="2471600"/>
            <a:ext cx="114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Deep learning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 benchmark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6317950" y="2026946"/>
            <a:ext cx="1" cy="1630577"/>
          </a:xfrm>
          <a:prstGeom prst="straightConnector1">
            <a:avLst/>
          </a:prstGeom>
          <a:ln>
            <a:solidFill>
              <a:srgbClr val="A6A6A6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94670" y="2026946"/>
            <a:ext cx="0" cy="1599670"/>
          </a:xfrm>
          <a:prstGeom prst="straightConnector1">
            <a:avLst/>
          </a:prstGeom>
          <a:ln>
            <a:solidFill>
              <a:srgbClr val="0000FF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0"/>
            <a:endCxn id="11" idx="0"/>
          </p:cNvCxnSpPr>
          <p:nvPr/>
        </p:nvCxnSpPr>
        <p:spPr>
          <a:xfrm rot="5400000" flipH="1" flipV="1">
            <a:off x="4810361" y="2171283"/>
            <a:ext cx="12700" cy="3015195"/>
          </a:xfrm>
          <a:prstGeom prst="curvedConnector3">
            <a:avLst>
              <a:gd name="adj1" fmla="val 1800000"/>
            </a:avLst>
          </a:prstGeom>
          <a:ln>
            <a:solidFill>
              <a:srgbClr val="0000FF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2"/>
            <a:endCxn id="12" idx="0"/>
          </p:cNvCxnSpPr>
          <p:nvPr/>
        </p:nvCxnSpPr>
        <p:spPr>
          <a:xfrm flipH="1">
            <a:off x="3302764" y="2657078"/>
            <a:ext cx="1332734" cy="10218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4635498" y="2657078"/>
            <a:ext cx="1682452" cy="86887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1453" y="3213483"/>
            <a:ext cx="2049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Sub/re-</a:t>
            </a:r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sampling evaluation</a:t>
            </a:r>
            <a:endParaRPr lang="en-US"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/>
          <p:cNvCxnSpPr>
            <a:stCxn id="12" idx="2"/>
          </p:cNvCxnSpPr>
          <p:nvPr/>
        </p:nvCxnSpPr>
        <p:spPr>
          <a:xfrm>
            <a:off x="3302764" y="4202100"/>
            <a:ext cx="1332734" cy="4296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4706481" y="4202100"/>
            <a:ext cx="1611478" cy="42965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702847" y="5113502"/>
            <a:ext cx="7268" cy="34753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</p:cNvCxnSpPr>
          <p:nvPr/>
        </p:nvCxnSpPr>
        <p:spPr>
          <a:xfrm flipH="1">
            <a:off x="3571689" y="821237"/>
            <a:ext cx="1065335" cy="593685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>
            <a:off x="4637024" y="821237"/>
            <a:ext cx="1069848" cy="593685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028475" y="2671432"/>
            <a:ext cx="101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Efficient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actorization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3302764" y="4202100"/>
            <a:ext cx="343950" cy="2238614"/>
          </a:xfrm>
          <a:prstGeom prst="straightConnector1">
            <a:avLst/>
          </a:prstGeom>
          <a:ln>
            <a:solidFill>
              <a:srgbClr val="0000FF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49634" y="2133858"/>
            <a:ext cx="137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Denoising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Krisnaswamy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>
            <a:endCxn id="28" idx="1"/>
          </p:cNvCxnSpPr>
          <p:nvPr/>
        </p:nvCxnSpPr>
        <p:spPr>
          <a:xfrm>
            <a:off x="3297711" y="2104571"/>
            <a:ext cx="651923" cy="2908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6799" y="5419564"/>
            <a:ext cx="233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Biologist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-facing Interface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02847" y="5901310"/>
            <a:ext cx="7268" cy="34753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284162" y="2540000"/>
            <a:ext cx="665473" cy="0"/>
          </a:xfrm>
          <a:prstGeom prst="straightConnector1">
            <a:avLst/>
          </a:prstGeom>
          <a:ln>
            <a:solidFill>
              <a:srgbClr val="0000FF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26</cp:revision>
  <dcterms:created xsi:type="dcterms:W3CDTF">2017-08-23T17:32:39Z</dcterms:created>
  <dcterms:modified xsi:type="dcterms:W3CDTF">2017-08-27T11:05:43Z</dcterms:modified>
</cp:coreProperties>
</file>