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464" y="2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451301" y="513460"/>
            <a:ext cx="6133681" cy="5470798"/>
            <a:chOff x="1249421" y="513460"/>
            <a:chExt cx="6133681" cy="5470798"/>
          </a:xfrm>
        </p:grpSpPr>
        <p:sp>
          <p:nvSpPr>
            <p:cNvPr id="4" name="Rounded Rectangle 3"/>
            <p:cNvSpPr/>
            <p:nvPr/>
          </p:nvSpPr>
          <p:spPr>
            <a:xfrm>
              <a:off x="1762124" y="1016000"/>
              <a:ext cx="5620977" cy="427439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97711" y="513460"/>
              <a:ext cx="267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HCA Training Data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 / 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8031" y="2974451"/>
              <a:ext cx="3058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Reproducible 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Workflows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Greene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Piccolo)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1357" y="4631756"/>
              <a:ext cx="191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Model interpretation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3954" y="5451314"/>
              <a:ext cx="226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Visualization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Krishnaswamy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2816" y="3678880"/>
              <a:ext cx="2130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Gene signatures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(Greene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3678880"/>
              <a:ext cx="270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(Fertig)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221010" y="2613916"/>
              <a:ext cx="166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Sensitivity to input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features and variance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1456101"/>
              <a:ext cx="2059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1408476"/>
              <a:ext cx="1451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996244" y="2656266"/>
              <a:ext cx="1142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>
              <a:off x="6317950" y="1931696"/>
              <a:ext cx="1" cy="1630577"/>
            </a:xfrm>
            <a:prstGeom prst="straightConnector1">
              <a:avLst/>
            </a:prstGeom>
            <a:ln>
              <a:solidFill>
                <a:srgbClr val="A6A6A6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4670" y="2026946"/>
              <a:ext cx="0" cy="159967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810361" y="2171283"/>
              <a:ext cx="12700" cy="3015195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2" idx="0"/>
            </p:cNvCxnSpPr>
            <p:nvPr/>
          </p:nvCxnSpPr>
          <p:spPr>
            <a:xfrm flipH="1">
              <a:off x="3302764" y="2657078"/>
              <a:ext cx="1650236" cy="102180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4953000" y="2657078"/>
              <a:ext cx="1682450" cy="868877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01453" y="3213483"/>
              <a:ext cx="2049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Sub/re-sampling evaluation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</p:cNvCxnSpPr>
            <p:nvPr/>
          </p:nvCxnSpPr>
          <p:spPr>
            <a:xfrm>
              <a:off x="3302764" y="4202100"/>
              <a:ext cx="1332734" cy="4296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13" idx="0"/>
            </p:cNvCxnSpPr>
            <p:nvPr/>
          </p:nvCxnSpPr>
          <p:spPr>
            <a:xfrm flipH="1">
              <a:off x="4706481" y="4202100"/>
              <a:ext cx="1611478" cy="429656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043737" y="5154976"/>
              <a:ext cx="1052263" cy="26458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2"/>
            </p:cNvCxnSpPr>
            <p:nvPr/>
          </p:nvCxnSpPr>
          <p:spPr>
            <a:xfrm flipH="1">
              <a:off x="3571689" y="821237"/>
              <a:ext cx="1065335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2"/>
            </p:cNvCxnSpPr>
            <p:nvPr/>
          </p:nvCxnSpPr>
          <p:spPr>
            <a:xfrm>
              <a:off x="4637024" y="821237"/>
              <a:ext cx="1069848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2028475" y="2671432"/>
              <a:ext cx="1014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Efficient</a:t>
              </a:r>
            </a:p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actorization</a:t>
              </a:r>
            </a:p>
          </p:txBody>
        </p:sp>
        <p:cxnSp>
          <p:nvCxnSpPr>
            <p:cNvPr id="22" name="Straight Arrow Connector 21"/>
            <p:cNvCxnSpPr>
              <a:stCxn id="12" idx="2"/>
            </p:cNvCxnSpPr>
            <p:nvPr/>
          </p:nvCxnSpPr>
          <p:spPr>
            <a:xfrm>
              <a:off x="3302764" y="4202100"/>
              <a:ext cx="6349" cy="1249565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02935" y="2133858"/>
              <a:ext cx="2100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Denoising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Filtering</a:t>
              </a:r>
              <a:endPara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Piccolo)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571689" y="2026946"/>
              <a:ext cx="508186" cy="19638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3737" y="5461038"/>
              <a:ext cx="2339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Biologist-facing Interface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3284162" y="2540000"/>
              <a:ext cx="665473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079875" y="5633549"/>
              <a:ext cx="88448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85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35</cp:revision>
  <dcterms:created xsi:type="dcterms:W3CDTF">2017-08-23T17:32:39Z</dcterms:created>
  <dcterms:modified xsi:type="dcterms:W3CDTF">2017-08-27T11:26:54Z</dcterms:modified>
</cp:coreProperties>
</file>