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64" y="2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59018" y="513460"/>
            <a:ext cx="6025964" cy="5470798"/>
            <a:chOff x="1357138" y="513460"/>
            <a:chExt cx="6025964" cy="5470798"/>
          </a:xfrm>
        </p:grpSpPr>
        <p:sp>
          <p:nvSpPr>
            <p:cNvPr id="4" name="Rounded Rectangle 3"/>
            <p:cNvSpPr/>
            <p:nvPr/>
          </p:nvSpPr>
          <p:spPr>
            <a:xfrm>
              <a:off x="1762124" y="1016000"/>
              <a:ext cx="5620977" cy="427439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97711" y="513460"/>
              <a:ext cx="267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HCA Training Data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 / 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704578" y="3082172"/>
              <a:ext cx="443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Reproducible Workflows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Greene)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1357" y="4631756"/>
              <a:ext cx="19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Model interpretation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3954" y="5451314"/>
              <a:ext cx="226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Visualization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Krishnaswamy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2816" y="3678880"/>
              <a:ext cx="2130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Gene signatures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3678880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21010" y="2613916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1503726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1503726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96244" y="2656266"/>
              <a:ext cx="1142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>
              <a:off x="6317950" y="2026946"/>
              <a:ext cx="1" cy="1630577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026946"/>
              <a:ext cx="0" cy="159967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171283"/>
              <a:ext cx="12700" cy="3015195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2" idx="0"/>
            </p:cNvCxnSpPr>
            <p:nvPr/>
          </p:nvCxnSpPr>
          <p:spPr>
            <a:xfrm flipH="1">
              <a:off x="3302764" y="2657078"/>
              <a:ext cx="1332734" cy="102180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4635498" y="2657078"/>
              <a:ext cx="1682452" cy="868877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01453" y="3213483"/>
              <a:ext cx="2049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 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202100"/>
              <a:ext cx="1332734" cy="4296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13" idx="0"/>
            </p:cNvCxnSpPr>
            <p:nvPr/>
          </p:nvCxnSpPr>
          <p:spPr>
            <a:xfrm flipH="1">
              <a:off x="4706481" y="4202100"/>
              <a:ext cx="1611478" cy="42965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43737" y="5154976"/>
              <a:ext cx="1052263" cy="26458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</p:cNvCxnSpPr>
            <p:nvPr/>
          </p:nvCxnSpPr>
          <p:spPr>
            <a:xfrm flipH="1">
              <a:off x="3571689" y="821237"/>
              <a:ext cx="1065335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2"/>
            </p:cNvCxnSpPr>
            <p:nvPr/>
          </p:nvCxnSpPr>
          <p:spPr>
            <a:xfrm>
              <a:off x="4637024" y="821237"/>
              <a:ext cx="1069848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2028475" y="2671432"/>
              <a:ext cx="1014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Efficient</a:t>
              </a:r>
            </a:p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actorization</a:t>
              </a:r>
            </a:p>
          </p:txBody>
        </p:sp>
        <p:cxnSp>
          <p:nvCxnSpPr>
            <p:cNvPr id="22" name="Straight Arrow Connector 21"/>
            <p:cNvCxnSpPr>
              <a:stCxn id="12" idx="2"/>
            </p:cNvCxnSpPr>
            <p:nvPr/>
          </p:nvCxnSpPr>
          <p:spPr>
            <a:xfrm>
              <a:off x="3302764" y="4202100"/>
              <a:ext cx="6349" cy="1249565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49634" y="2133858"/>
              <a:ext cx="1371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Denoising</a:t>
              </a:r>
              <a:endPara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>
              <a:endCxn id="28" idx="1"/>
            </p:cNvCxnSpPr>
            <p:nvPr/>
          </p:nvCxnSpPr>
          <p:spPr>
            <a:xfrm>
              <a:off x="3297711" y="2104571"/>
              <a:ext cx="651923" cy="29089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3737" y="5461038"/>
              <a:ext cx="2339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Biologist-facing Interface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284162" y="2540000"/>
              <a:ext cx="66547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079875" y="5633549"/>
              <a:ext cx="88448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31</cp:revision>
  <dcterms:created xsi:type="dcterms:W3CDTF">2017-08-23T17:32:39Z</dcterms:created>
  <dcterms:modified xsi:type="dcterms:W3CDTF">2017-08-27T11:18:59Z</dcterms:modified>
</cp:coreProperties>
</file>