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64" y="280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8862" y="1016000"/>
            <a:ext cx="6470730" cy="427439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7711" y="513460"/>
            <a:ext cx="267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HCA Training Data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 / Raj)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101453" y="3177422"/>
            <a:ext cx="443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Reproducible Workflows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Patro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/ Greene)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1720" y="4631756"/>
            <a:ext cx="19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Model interpretation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2587" y="5735680"/>
            <a:ext cx="353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Visualization, Biologist-facing Interface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948285" y="1815880"/>
            <a:ext cx="5729148" cy="2718186"/>
            <a:chOff x="1948285" y="2245716"/>
            <a:chExt cx="5729148" cy="2718186"/>
          </a:xfrm>
          <a:effectLst/>
        </p:grpSpPr>
        <p:sp>
          <p:nvSpPr>
            <p:cNvPr id="11" name="TextBox 10"/>
            <p:cNvSpPr txBox="1"/>
            <p:nvPr/>
          </p:nvSpPr>
          <p:spPr>
            <a:xfrm>
              <a:off x="4958482" y="4108716"/>
              <a:ext cx="2718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 / Latent spaces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(Greene)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4108716"/>
              <a:ext cx="270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(Fertig)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697135" y="3218377"/>
              <a:ext cx="166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Sensitivity to input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features and variance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2245716"/>
              <a:ext cx="2059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2272731"/>
              <a:ext cx="1451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6107366" y="3107811"/>
              <a:ext cx="1142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/ benchmark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data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317950" y="2774594"/>
              <a:ext cx="1" cy="1312765"/>
            </a:xfrm>
            <a:prstGeom prst="straightConnector1">
              <a:avLst/>
            </a:prstGeom>
            <a:ln>
              <a:solidFill>
                <a:srgbClr val="A6A6A6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4670" y="2795350"/>
              <a:ext cx="0" cy="1261102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810361" y="2601119"/>
              <a:ext cx="12700" cy="3015194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2" idx="0"/>
            </p:cNvCxnSpPr>
            <p:nvPr/>
          </p:nvCxnSpPr>
          <p:spPr>
            <a:xfrm>
              <a:off x="3302760" y="2768936"/>
              <a:ext cx="4" cy="13397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</p:cNvCxnSpPr>
            <p:nvPr/>
          </p:nvCxnSpPr>
          <p:spPr>
            <a:xfrm>
              <a:off x="3302760" y="2768936"/>
              <a:ext cx="3015190" cy="1233471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9605" y="3373947"/>
              <a:ext cx="1305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Sub/re-sampling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evaluation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</p:cNvCxnSpPr>
            <p:nvPr/>
          </p:nvCxnSpPr>
          <p:spPr>
            <a:xfrm>
              <a:off x="3302764" y="4631936"/>
              <a:ext cx="1029985" cy="33196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</p:cNvCxnSpPr>
            <p:nvPr/>
          </p:nvCxnSpPr>
          <p:spPr>
            <a:xfrm flipH="1">
              <a:off x="5058468" y="4631936"/>
              <a:ext cx="1259490" cy="331966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699214" y="5177704"/>
            <a:ext cx="0" cy="421210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</p:cNvCxnSpPr>
          <p:nvPr/>
        </p:nvCxnSpPr>
        <p:spPr>
          <a:xfrm flipH="1">
            <a:off x="3297711" y="821237"/>
            <a:ext cx="1339313" cy="74636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</p:cNvCxnSpPr>
          <p:nvPr/>
        </p:nvCxnSpPr>
        <p:spPr>
          <a:xfrm>
            <a:off x="4637024" y="821237"/>
            <a:ext cx="1339312" cy="74636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559696" y="2787937"/>
            <a:ext cx="101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Efficient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actorization</a:t>
            </a: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3297711" y="4202100"/>
            <a:ext cx="5053" cy="1396814"/>
          </a:xfrm>
          <a:prstGeom prst="straightConnector1">
            <a:avLst/>
          </a:prstGeom>
          <a:ln>
            <a:solidFill>
              <a:srgbClr val="0000FF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19</cp:revision>
  <dcterms:created xsi:type="dcterms:W3CDTF">2017-08-23T17:32:39Z</dcterms:created>
  <dcterms:modified xsi:type="dcterms:W3CDTF">2017-08-26T13:57:09Z</dcterms:modified>
</cp:coreProperties>
</file>