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7ed1afb4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7ed1afb4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ed1afb4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7ed1afb4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ed1afb4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ed1afb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7ed1afb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7ed1afb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7ed1afb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7ed1afb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7ed1afb4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7ed1afb4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7ed1afb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7ed1afb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7ed1afb4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7ed1afb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7ed1afb4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7ed1afb4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7ed1afb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7ed1afb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ed1af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ed1af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7ed1afb4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7ed1afb4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7ed1afb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7ed1afb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7ed1afb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7ed1afb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ed1afb4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ed1afb4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7ed1afb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7ed1afb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ed1afb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ed1afb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7ed1afb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7ed1afb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do STM32F103C8Tx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87825" y="3380775"/>
            <a:ext cx="7631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https://github.com/FeruMaga/SistemasEmbarcados2DataLogger.git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 Communication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usb_comm.h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</a:t>
            </a:r>
            <a:r>
              <a:rPr lang="pt-BR"/>
              <a:t>nterface para a comunicação USB CDC (Virtual Serial Port). Ele estabelece as funções para inicializar a USB, receber comandos (como calibração) e enviar dados para um host, facilitando a interação e configuração do dispositivo.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13" y="1152463"/>
            <a:ext cx="53625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672" y="292959"/>
            <a:ext cx="4878975" cy="38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35475" y="73625"/>
            <a:ext cx="35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usb_comm.c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Este módulo inicializa a comunicação USB e processa comandos de calibração recebidos. Ele permite ao usuário enviar parâmetros para ajustar os sensores via USB e envia feedback.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2"/>
            <a:ext cx="4235900" cy="36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863550"/>
            <a:ext cx="36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sd_logger.h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interface para o módulo de log no cartão SD, incluindo tipos de status de operação. Ele declara funções para inicializar a comunicação com o SD e para escrever dados no arquivo de log, além de uma flag de "cartão cheio".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887" y="1231250"/>
            <a:ext cx="422661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185925" y="363500"/>
            <a:ext cx="33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sd_logger.c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Implementa o logging em cartão SD, gerenciando a inicialização e montagem do sistema de arquivos FATFS. Ele permite escrever dados em um arquivo de log, tratando erros como cartão cheio ou problemas de escrita para garantir a robustez do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25" y="630750"/>
            <a:ext cx="50600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150"/>
            <a:ext cx="4465851" cy="44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ADC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44650" y="882700"/>
            <a:ext cx="2752800" cy="4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adc_sensor.h Interface do módulo ADC, mapeando canais e valores de referência. Ele especifica a estrutura de dados de calibração para múltiplos sensores e declara funções para inicializar, converter e obter leituras dos sensores.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75" y="1255300"/>
            <a:ext cx="300901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543" y="2705325"/>
            <a:ext cx="24098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170600" y="182350"/>
            <a:ext cx="45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adc_sensors.c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inicializa o ADC e dados de calibração, gerencia a conversão de leituras de sensores via DMA. Ele aplica filtros passa-baixa nas leituras brutas, convertendo-as para unidades de engenharia para uso do sistema.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8" y="2649613"/>
            <a:ext cx="45053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75" y="182350"/>
            <a:ext cx="3711214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99900" y="19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adc_sensors.c</a:t>
            </a:r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863550"/>
            <a:ext cx="49700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474" y="754713"/>
            <a:ext cx="5100651" cy="3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273700" y="180450"/>
            <a:ext cx="2021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adc_sensor.c</a:t>
            </a:r>
            <a:r>
              <a:rPr lang="pt-BR" sz="1800">
                <a:solidFill>
                  <a:schemeClr val="lt1"/>
                </a:solidFill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6" y="681550"/>
            <a:ext cx="5735399" cy="429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945700"/>
            <a:ext cx="5226576" cy="1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5793"/>
          <a:stretch/>
        </p:blipFill>
        <p:spPr>
          <a:xfrm>
            <a:off x="4155975" y="797900"/>
            <a:ext cx="4491375" cy="42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Configuração do STM32CubeIDE</a:t>
            </a:r>
            <a:endParaRPr b="1"/>
          </a:p>
        </p:txBody>
      </p:sp>
      <p:sp>
        <p:nvSpPr>
          <p:cNvPr id="62" name="Google Shape;62;p14"/>
          <p:cNvSpPr txBox="1"/>
          <p:nvPr/>
        </p:nvSpPr>
        <p:spPr>
          <a:xfrm>
            <a:off x="3395050" y="1807550"/>
            <a:ext cx="50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017725"/>
            <a:ext cx="328749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Clock Configuration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41" y="972900"/>
            <a:ext cx="6163957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Divisão de Arquivos por Responsabilidades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773150" cy="38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532225" y="29050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adc_sensor.h/.c:</a:t>
            </a:r>
            <a:r>
              <a:rPr lang="pt-BR" sz="1000">
                <a:solidFill>
                  <a:schemeClr val="dk2"/>
                </a:solidFill>
              </a:rPr>
              <a:t> Define a interface e implementa as funções para leitura e processamento dos sinais analógicos vindos dos sensores via ADC.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482725" y="16468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filter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Implementam o filtro digital Butterworth passa-baixa de 2ª ordem para suavizar as leituras dos sensores (Tensão, Corrente, Temperatura, Massa) e reduzir ruídos, fornecendo dados mais estáveis para o sistema.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482725" y="240287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rtc_utils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e implementa funções utilitárias para o uso do Real-Time Clock (RTC), permitindo obter e formatar a data e hora atuais.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604100" y="349667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sd_logger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a interface e implementa as funções para a inicialização e escrita de dados no cartão SD, utilizando o sistema de arquivos FATFS.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482725" y="10177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main.c: </a:t>
            </a:r>
            <a:r>
              <a:rPr lang="pt-BR" sz="1000">
                <a:solidFill>
                  <a:schemeClr val="dk2"/>
                </a:solidFill>
              </a:rPr>
              <a:t>Contém a função main( ) que </a:t>
            </a:r>
            <a:r>
              <a:rPr lang="pt-BR" sz="1000">
                <a:solidFill>
                  <a:schemeClr val="dk2"/>
                </a:solidFill>
              </a:rPr>
              <a:t>inicializa</a:t>
            </a:r>
            <a:r>
              <a:rPr lang="pt-BR" sz="1000">
                <a:solidFill>
                  <a:schemeClr val="dk2"/>
                </a:solidFill>
              </a:rPr>
              <a:t> todos os periféricos, gerencia o loop infinito e orquestra as chamadas para outras funções do sistema.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604100" y="41632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usb_comm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a interface e implementa as funções para comunicação serial via USB, permitindo a troca de dados entre o microcontrolador e um computador.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5" y="1249575"/>
            <a:ext cx="3410136" cy="31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rot="10800000">
            <a:off x="866650" y="1352050"/>
            <a:ext cx="678600" cy="8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>
            <a:off x="1471138" y="1249575"/>
            <a:ext cx="88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Início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949925" y="2563950"/>
            <a:ext cx="1177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850" y="1527975"/>
            <a:ext cx="3974060" cy="27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294200" y="157475"/>
            <a:ext cx="6555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inicializa o hardware e os módulos de software do sistema. Em seu loop infinito, ela coleta dados de sensores (ADC), registra a hora (RTC) e escreve essas informações formatadas no cartão SD. Também gerencia erros do sistema.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28968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rtc_utils.h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Interface </a:t>
            </a:r>
            <a:r>
              <a:rPr lang="pt-BR"/>
              <a:t>para o Real-Time Clock (RTC). Ele inclui funções para obter, definir e formatar a hora e a data, permitindo ao sistema gerenciar carimbos de tempo.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000" y="1201123"/>
            <a:ext cx="6849100" cy="2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341075"/>
            <a:ext cx="22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rtc_utils.c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implementa as funções para obter, definir e formatar a hora e a data do Real-Time Clock (RTC) do sistema. Ele permite que o microcontrolador acesse e gerencie informações de tempo de forma prática para registro ou exibição.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672" y="472347"/>
            <a:ext cx="6504475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35175" y="915150"/>
            <a:ext cx="37260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</a:t>
            </a:r>
            <a:r>
              <a:rPr lang="pt-BR"/>
              <a:t>efine a interface para um filtro digital Butterworth passa-baixa de 2ª ordem. Ele especifica as estruturas para coeficientes e estado do filtro, além das funções para inicializar e aplicar a filtragem de amostras.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857" y="837036"/>
            <a:ext cx="4627468" cy="36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12000" y="280850"/>
            <a:ext cx="40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inicializa o filtro Butterworth para zero e aplica a filtragem digital a novas amostras. Ele usa os coeficientes para calcular a saída e atualiza os estados internos para o próximo processamento.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00" y="466749"/>
            <a:ext cx="4627475" cy="3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