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notesSlides/notesSlide2.xml" ContentType="application/vnd.openxmlformats-officedocument.presentationml.notesSlide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76.xml" ContentType="application/inkml+xml"/>
  <Override PartName="/ppt/ink/ink277.xml" ContentType="application/inkml+xml"/>
  <Override PartName="/ppt/notesSlides/notesSlide9.xml" ContentType="application/vnd.openxmlformats-officedocument.presentationml.notesSlide+xml"/>
  <Override PartName="/ppt/ink/ink278.xml" ContentType="application/inkml+xml"/>
  <Override PartName="/ppt/ink/ink279.xml" ContentType="application/inkml+xml"/>
  <Override PartName="/ppt/notesSlides/notesSlide10.xml" ContentType="application/vnd.openxmlformats-officedocument.presentationml.notesSlide+xml"/>
  <Override PartName="/ppt/ink/ink280.xml" ContentType="application/inkml+xml"/>
  <Override PartName="/ppt/ink/ink281.xml" ContentType="application/inkml+xml"/>
  <Override PartName="/ppt/notesSlides/notesSlide11.xml" ContentType="application/vnd.openxmlformats-officedocument.presentationml.notesSlide+xml"/>
  <Override PartName="/ppt/ink/ink282.xml" ContentType="application/inkml+xml"/>
  <Override PartName="/ppt/ink/ink283.xml" ContentType="application/inkml+xml"/>
  <Override PartName="/ppt/notesSlides/notesSlide12.xml" ContentType="application/vnd.openxmlformats-officedocument.presentationml.notesSlide+xml"/>
  <Override PartName="/ppt/ink/ink284.xml" ContentType="application/inkml+xml"/>
  <Override PartName="/ppt/ink/ink285.xml" ContentType="application/inkml+xml"/>
  <Override PartName="/ppt/notesSlides/notesSlide13.xml" ContentType="application/vnd.openxmlformats-officedocument.presentationml.notesSlide+xml"/>
  <Override PartName="/ppt/ink/ink286.xml" ContentType="application/inkml+xml"/>
  <Override PartName="/ppt/ink/ink287.xml" ContentType="application/inkml+xml"/>
  <Override PartName="/ppt/notesSlides/notesSlide14.xml" ContentType="application/vnd.openxmlformats-officedocument.presentationml.notesSlide+xml"/>
  <Override PartName="/ppt/ink/ink288.xml" ContentType="application/inkml+xml"/>
  <Override PartName="/ppt/ink/ink289.xml" ContentType="application/inkml+xml"/>
  <Override PartName="/ppt/notesSlides/notesSlide15.xml" ContentType="application/vnd.openxmlformats-officedocument.presentationml.notesSlide+xml"/>
  <Override PartName="/ppt/ink/ink290.xml" ContentType="application/inkml+xml"/>
  <Override PartName="/ppt/ink/ink291.xml" ContentType="application/inkml+xml"/>
  <Override PartName="/ppt/notesSlides/notesSlide16.xml" ContentType="application/vnd.openxmlformats-officedocument.presentationml.notesSlide+xml"/>
  <Override PartName="/ppt/ink/ink292.xml" ContentType="application/inkml+xml"/>
  <Override PartName="/ppt/ink/ink293.xml" ContentType="application/inkml+xml"/>
  <Override PartName="/ppt/notesSlides/notesSlide17.xml" ContentType="application/vnd.openxmlformats-officedocument.presentationml.notesSlide+xml"/>
  <Override PartName="/ppt/ink/ink294.xml" ContentType="application/inkml+xml"/>
  <Override PartName="/ppt/ink/ink295.xml" ContentType="application/inkml+xml"/>
  <Override PartName="/ppt/notesSlides/notesSlide18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notesSlides/notesSlide19.xml" ContentType="application/vnd.openxmlformats-officedocument.presentationml.notesSlide+xml"/>
  <Override PartName="/ppt/ink/ink300.xml" ContentType="application/inkml+xml"/>
  <Override PartName="/ppt/ink/ink301.xml" ContentType="application/inkml+xml"/>
  <Override PartName="/ppt/notesSlides/notesSlide20.xml" ContentType="application/vnd.openxmlformats-officedocument.presentationml.notesSlide+xml"/>
  <Override PartName="/ppt/ink/ink302.xml" ContentType="application/inkml+xml"/>
  <Override PartName="/ppt/ink/ink303.xml" ContentType="application/inkml+xml"/>
  <Override PartName="/ppt/ink/ink304.xml" ContentType="application/inkml+xml"/>
  <Override PartName="/ppt/notesSlides/notesSlide21.xml" ContentType="application/vnd.openxmlformats-officedocument.presentationml.notesSlide+xml"/>
  <Override PartName="/ppt/ink/ink305.xml" ContentType="application/inkml+xml"/>
  <Override PartName="/ppt/ink/ink306.xml" ContentType="application/inkml+xml"/>
  <Override PartName="/ppt/ink/ink307.xml" ContentType="application/inkml+xml"/>
  <Override PartName="/ppt/notesSlides/notesSlide22.xml" ContentType="application/vnd.openxmlformats-officedocument.presentationml.notesSlide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notesSlides/notesSlide23.xml" ContentType="application/vnd.openxmlformats-officedocument.presentationml.notesSlide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notesSlides/notesSlide24.xml" ContentType="application/vnd.openxmlformats-officedocument.presentationml.notesSlide+xml"/>
  <Override PartName="/ppt/ink/ink320.xml" ContentType="application/inkml+xml"/>
  <Override PartName="/ppt/ink/ink321.xml" ContentType="application/inkml+xml"/>
  <Override PartName="/ppt/notesSlides/notesSlide25.xml" ContentType="application/vnd.openxmlformats-officedocument.presentationml.notesSlide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notesSlides/notesSlide26.xml" ContentType="application/vnd.openxmlformats-officedocument.presentationml.notesSlide+xml"/>
  <Override PartName="/ppt/ink/ink326.xml" ContentType="application/inkml+xml"/>
  <Override PartName="/ppt/ink/ink327.xml" ContentType="application/inkml+xml"/>
  <Override PartName="/ppt/notesSlides/notesSlide27.xml" ContentType="application/vnd.openxmlformats-officedocument.presentationml.notesSlide+xml"/>
  <Override PartName="/ppt/ink/ink328.xml" ContentType="application/inkml+xml"/>
  <Override PartName="/ppt/ink/ink329.xml" ContentType="application/inkml+xml"/>
  <Override PartName="/ppt/notesSlides/notesSlide28.xml" ContentType="application/vnd.openxmlformats-officedocument.presentationml.notesSlide+xml"/>
  <Override PartName="/ppt/ink/ink330.xml" ContentType="application/inkml+xml"/>
  <Override PartName="/ppt/ink/ink331.xml" ContentType="application/inkml+xml"/>
  <Override PartName="/ppt/notesSlides/notesSlide29.xml" ContentType="application/vnd.openxmlformats-officedocument.presentationml.notesSlide+xml"/>
  <Override PartName="/ppt/ink/ink332.xml" ContentType="application/inkml+xml"/>
  <Override PartName="/ppt/ink/ink333.xml" ContentType="application/inkml+xml"/>
  <Override PartName="/ppt/notesSlides/notesSlide30.xml" ContentType="application/vnd.openxmlformats-officedocument.presentationml.notesSlide+xml"/>
  <Override PartName="/ppt/ink/ink334.xml" ContentType="application/inkml+xml"/>
  <Override PartName="/ppt/ink/ink335.xml" ContentType="application/inkml+xml"/>
  <Override PartName="/ppt/notesSlides/notesSlide31.xml" ContentType="application/vnd.openxmlformats-officedocument.presentationml.notesSlide+xml"/>
  <Override PartName="/ppt/ink/ink336.xml" ContentType="application/inkml+xml"/>
  <Override PartName="/ppt/ink/ink337.xml" ContentType="application/inkml+xml"/>
  <Override PartName="/ppt/notesSlides/notesSlide32.xml" ContentType="application/vnd.openxmlformats-officedocument.presentationml.notesSlide+xml"/>
  <Override PartName="/ppt/ink/ink338.xml" ContentType="application/inkml+xml"/>
  <Override PartName="/ppt/ink/ink33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5" r:id="rId3"/>
    <p:sldId id="288" r:id="rId4"/>
    <p:sldId id="303" r:id="rId5"/>
    <p:sldId id="301" r:id="rId6"/>
    <p:sldId id="302" r:id="rId7"/>
    <p:sldId id="297" r:id="rId8"/>
    <p:sldId id="298" r:id="rId9"/>
    <p:sldId id="275" r:id="rId10"/>
    <p:sldId id="304" r:id="rId11"/>
    <p:sldId id="293" r:id="rId12"/>
    <p:sldId id="305" r:id="rId13"/>
    <p:sldId id="278" r:id="rId14"/>
    <p:sldId id="291" r:id="rId15"/>
    <p:sldId id="296" r:id="rId16"/>
    <p:sldId id="309" r:id="rId17"/>
    <p:sldId id="308" r:id="rId18"/>
    <p:sldId id="306" r:id="rId19"/>
    <p:sldId id="262" r:id="rId20"/>
    <p:sldId id="286" r:id="rId21"/>
    <p:sldId id="307" r:id="rId22"/>
    <p:sldId id="266" r:id="rId23"/>
    <p:sldId id="310" r:id="rId24"/>
    <p:sldId id="311" r:id="rId25"/>
    <p:sldId id="312" r:id="rId26"/>
    <p:sldId id="294" r:id="rId27"/>
    <p:sldId id="295" r:id="rId28"/>
    <p:sldId id="268" r:id="rId29"/>
    <p:sldId id="269" r:id="rId30"/>
    <p:sldId id="271" r:id="rId31"/>
    <p:sldId id="264" r:id="rId32"/>
    <p:sldId id="270" r:id="rId33"/>
    <p:sldId id="273" r:id="rId34"/>
    <p:sldId id="263" r:id="rId35"/>
    <p:sldId id="274" r:id="rId36"/>
    <p:sldId id="281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EFED52-BED1-F3DC-EE4C-21276DE1D0B2}" name="Teo Shao Wei, Nigel" initials="TSWN" userId="Teo Shao Wei, Nig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E34234"/>
    <a:srgbClr val="EF948D"/>
    <a:srgbClr val="EF9089"/>
    <a:srgbClr val="E7E6E6"/>
    <a:srgbClr val="7F7F7F"/>
    <a:srgbClr val="EE7E32"/>
    <a:srgbClr val="F29D64"/>
    <a:srgbClr val="F09456"/>
    <a:srgbClr val="F69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29" autoAdjust="0"/>
  </p:normalViewPr>
  <p:slideViewPr>
    <p:cSldViewPr snapToGrid="0">
      <p:cViewPr varScale="1"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4:41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12075,'0'8'-136,"-1"-4"160,1-8 32,2-2-192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5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445 1 11442,'-30'35'3953,"-110"138"-1190,-134 147-1666,305-336-3215,-10 2 1641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20052,'7'2'2369,"3"2"-1297,-4 2-432,4 2 1441,0 0-649,2 2-456,-1 0-248,-1 0-432,-1-1-408,-1-2-888,-2 0-736,1-6 1432,0-1-280,0-2-217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18812,'0'11'3159,"2"47"1963,-1-54-5080,-1-1 0,1 1 0,-1-1 0,1 0-1,0 1 1,1-1 0,-1 0 0,1 0 0,-1 0-1,1 0 1,0 0 0,0 0 0,0 0 0,4 3 0,-6-6-37,1 1 0,0-1 0,-1 0 1,1 1-1,0-1 0,0 0 0,0 0 0,-1 0 1,1 0-1,0 0 0,0 0 0,0 0 1,-1 0-1,1 0 0,0 0 0,0 0 1,0 0-1,-1-1 0,1 1 0,0 0 1,0 0-1,-1-1 0,1 1 0,0-1 0,-1 1 1,1-1-1,0 1 0,-1-1 0,1 1 1,-1-1-1,1 1 0,-1-1 0,1 0 1,-1 1-1,1-1 0,-1 0 0,1 1 0,-1-1 1,1-1-1,17-34 124,-16 31-102,8-22 157,-9 21-31,1 1 1,0-1-1,0 0 1,1 1 0,-1-1-1,1 1 1,5-6-1,0 33 430,-2 13-550,-4-23-656,0 1 0,0-1 0,2 0 0,4 13 0,-7-24 566,-1-1 1,0 1-1,1-1 0,-1 0 1,0 1-1,1-1 0,-1 0 1,0 1-1,1-1 0,-1 0 1,0 1-1,1-1 0,-1 0 1,1 0-1,-1 1 1,1-1-1,-1 0 0,1 0 1,-1 0-1,1 0 0,-1 0 1,1 0-1,-1 0 0,1 0 1,-1 0-1,1 0 0,-1 0 1,1 0-1,-1 0 0,1 0 1,-1 0-1,1 0 0,-1 0 1,0-1-1,1 1 0,-1 0 1,1 0-1,-1-1 0,1 1 1,-1-1-1,12-4-974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86 17268,'17'-19'5833,"-16"16"-5690,0 1 0,0-1 0,0 1 1,-1-1-1,1 0 0,-1 0 0,1 1 0,-1-1 0,0 0 0,0 0 1,0 0-1,-1 1 0,1-1 0,-1 0 0,-1-4 0,2 6-117,0 0-1,-1 0 0,1 0 1,0 0-1,-1 0 1,1 0-1,-1 0 0,1 0 1,-1 1-1,0-1 1,1 0-1,-1 0 0,0 0 1,1 1-1,-1-1 0,0 1 1,0-1-1,0 0 1,1 1-1,-1 0 0,0-1 1,0 1-1,0-1 1,0 1-1,0 0 0,0 0 1,0-1-1,0 1 0,0 0 1,0 0-1,0 0 1,0 0-1,0 0 0,0 0 1,0 1-1,0-1 1,0 0-1,0 0 0,0 1 1,0-1-1,0 1 0,0-1 1,0 1-1,1-1 1,-2 2-1,0-1 5,0 1 0,0 0 1,0-1-1,0 1 0,0 0 0,1 0 0,-1 0 1,1 1-1,0-1 0,-1 0 0,1 0 0,0 1 1,0-1-1,1 1 0,-1-1 0,0 1 0,1-1 1,0 1-1,-1-1 0,1 1 0,0 0 0,0-1 1,0 1-1,1-1 0,-1 1 0,2 4 0,-1 0 41,1-1-1,0 0 0,0 0 0,1 0 0,-1 0 0,1 0 0,0-1 0,1 1 0,6 8 0,-8-12-123,-1-1 0,0 1 0,1-1 0,-1 0-1,1 1 1,-1-1 0,1 0 0,0 0 0,0 0-1,-1 0 1,1 0 0,0 0 0,0-1 0,0 1-1,0-1 1,0 1 0,0-1 0,0 0 0,0 1-1,0-1 1,0 0 0,0 0 0,0-1 0,0 1-1,0 0 1,0-1 0,3 0 0,0-2-268,0 1 1,-1-1 0,1-1-1,0 1 1,-1-1 0,0 1-1,0-1 1,7-8-1,3-5-560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 20628,'-1'-2'159,"0"1"0,0 0 0,0 0 0,0 0 0,0-1-1,0 1 1,0 0 0,0 0 0,0 1 0,-1-1-1,1 0 1,0 0 0,-1 1 0,1-1 0,-1 0 0,1 1-1,-1 0 1,1-1 0,-1 1 0,1 0 0,-1 0-1,1-1 1,-1 1 0,1 1 0,-1-1 0,1 0 0,-1 0-1,1 0 1,-1 1 0,1-1 0,-1 1 0,0 0 0,0 0-127,0 0 0,1 0 0,-1 0 0,1 0 0,-1 0 0,1 1 1,0-1-1,0 0 0,-1 1 0,1-1 0,0 1 0,0-1 1,0 1-1,1 0 0,-1-1 0,0 1 0,0 0 0,1 0 0,0 0 1,-1-1-1,1 1 0,0 0 0,0 0 0,0 0 0,0 0 1,0 2-1,2 6 3,0 0 1,1 0 0,0 0 0,7 14 0,-6-17-5,-1 0 0,0 0 1,-1 0-1,1 1 1,-2-1-1,1 1 0,-1-1 1,0 1-1,0-1 0,-1 9 1,0-15-58,0 1 1,0-1-1,0 0 1,0 0 0,0 0-1,0 0 1,-1 0-1,1 0 1,0 0-1,0 0 1,-1 0 0,1 0-1,-1 0 1,1 0-1,-1 0 1,1-1-1,-1 1 1,0 0-1,1 0 1,-1 0 0,0-1-1,0 1 1,0 0-1,1-1 1,-1 1-1,0-1 1,0 1-1,0-1 1,0 1 0,0-1-1,0 0 1,0 1-1,0-1 1,0 0-1,0 0 1,0 0 0,0 0-1,0 0 1,0 0-1,0 0 1,0 0-1,0 0 1,-1 0-1,1 0 1,0-1 0,-1 0-1,-1 0-300,0 0 0,0-1 0,0 1 0,1-1 0,-1 0 0,0 0 0,1 0 0,0 0 0,-1-1-1,1 1 1,0-1 0,0 1 0,0-1 0,-2-3 0,-1-9-722,3 0-227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13931,'16'-4'2192,"3"4"-799,0-1-497,3 0 1408,1 1-415,0 0-425,-2-1-280,-1-1-655,-1 0-497,-3-1-1265,-2-2 41,-3 1 880,-1 1-272,-5-4-208</inkml:trace>
  <inkml:trace contextRef="#ctx0" brushRef="#br0" timeOffset="1">172 0 19340,'-2'2'342,"0"0"0,0 0 0,1-1 0,-1 1 0,1 0 0,-1 0 0,1 0 0,0 1 0,0-1 0,0 0 0,0 0-1,0 1 1,1-1 0,-1 0 0,1 1 0,-1-1 0,1 5 0,1 46 2191,0-41-2307,0 11 46,1 13-256,1 0-1,9 39 1,-12-75-100,0 0 1,0-1 0,0 1-1,0 0 1,0 0-1,0 0 1,1 0 0,-1-1-1,0 1 1,0 0 0,0 0-1,0 0 1,1 0-1,-1 0 1,0 0 0,0 0-1,0-1 1,1 1 0,-1 0-1,0 0 1,0 0-1,0 0 1,1 0 0,-1 0-1,0 0 1,0 0-1,0 0 1,1 0 0,-1 0-1,0 0 1,0 0 0,0 0-1,1 1 1,-1-1-1,0 0 1,0 0 0,0 0-1,1 0 1,-1 0-1,0 0 1,0 0 0,0 1-1,0-1 1,1 0 0,-1 0-1,0 0 1,0 0-1,0 1 1,0-1 0,0 0-1,0 0 1,0 0 0,0 0-1,1 1 1,-1-1-1,0 0 1,0 0 0,0 0-1,0 1 1,0-1-1,0 0 1,9-22-2259,-7 16 1876,6-12-1117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15683,'4'-7'2273,"1"7"-1121,-2 2-320,0 7 2017,-2 3-793,2 5-751,-1 1-305,1 2-384,0 2-80,-1-5-696,-1-2-512,0-8-1137,-1-6 1513,1-5-312,-1-5-216</inkml:trace>
  <inkml:trace contextRef="#ctx0" brushRef="#br0" timeOffset="1">12 2 17388,'-3'-1'1592,"1"2"-1456,1 4-504,1 2 1392,0 3-544,4 2-448,0 4-240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 19476,'0'0'94,"0"0"-1,1 0 1,-1 0-1,0 0 1,0 0-1,0-1 1,1 1-1,-1 0 1,0 0-1,0 0 1,0 0-1,0-1 1,0 1-1,0 0 1,1 0-1,-1 0 1,0 0 0,0-1-1,0 1 1,0 0-1,0 0 1,0 0-1,0-1 1,0 1-1,0 0 1,0 0-1,0-1 1,0 1-1,0 0 1,0 0-1,0 0 1,0-1-1,0 1 1,0 0-1,0 0 1,0 0-1,0-1 1,0 1-1,-1 0 1,1 0 0,0 0-1,0 0 1,0-1-1,0 1 1,0 0-1,-1 0 1,1 0-1,0 0 1,0 0-1,0-1 1,0 1-1,-1 0 1,1 0-1,-1 0 30,1 0 0,-1 0 0,1 0 0,-1 0 0,1 0 0,-1 0 0,0 0 0,1 1 0,-1-1 0,1 0 0,-1 0 0,1 1 0,-1-1 0,1 0 0,-1 0 0,1 1 0,-1-1 0,1 0 0,0 1 0,-1-1 0,0 1 0,-1 3-49,-1 1-1,1-1 0,0 0 0,0 1 0,0 0 0,1-1 0,0 1 0,0 0 0,0 0 0,0 0 0,1-1 0,-1 1 1,1 0-1,2 9 0,-1-4-71,0 1 0,1-1-1,0 0 1,1 0 0,1-1 0,3 11 0,-5-16 14,1 0 1,-1 0-1,0 0 0,1 0 0,0-1 1,0 1-1,0-1 0,0 0 0,7 5 1,-9-7-11,0 0 0,0-1 0,0 1 1,1 0-1,-1-1 0,0 0 1,0 1-1,1-1 0,-1 0 0,0 1 1,0-1-1,1 0 0,-1 0 1,0 0-1,0 0 0,1 0 1,-1 0-1,0-1 0,1 1 0,-1 0 1,0-1-1,0 1 0,0-1 1,1 1-1,-1-1 0,0 0 1,0 1-1,0-1 0,0 0 0,0 0 1,0 0-1,0 1 0,0-1 1,-1 0-1,1 0 0,0 0 1,0-1-1,0-1 0,2-2 13,0 0 0,-1-1 0,0 0 0,0 1 0,0-1 0,-1 0 0,1 0 0,-1 0 0,-1 0 0,1 0 0,-1 0 1,0-1-1,-1 1 0,-1-9 0,1 9-84,0 0 1,0-1-1,-1 1 0,0 0 1,0 1-1,-1-1 1,1 0-1,-1 0 1,0 1-1,-1 0 1,1 0-1,-1 0 0,0 0 1,-5-4-1,8 8-112,0 0 0,0 0 0,0 0 0,0 0 0,0 0 1,0 1-1,0-1 0,0 0 0,0 1 0,-1-1 0,1 1 0,0-1 0,0 1 0,-1 0 0,1-1 0,0 1 0,0 0 0,-1 0 0,1 0 0,0 0 0,-1 0 0,1 0 0,0 0 0,0 0 0,-1 1 0,1-1 0,0 0 0,0 1 0,-1-1 0,1 1 0,0 0 0,-1 0 0,-2 5-965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17372,'5'11'977,"0"0"0,-1 0 1,-1 0-1,0 0 1,0 1-1,-1-1 0,-1 1 1,1 22-1,-2-42-862,1 0-1,0 0 0,0 0 0,1 1 1,0-1-1,0 1 0,1-1 0,0 1 1,0 0-1,1 0 0,5-8 1,-8 12-105,1 1 0,0 0 1,-1 0-1,1 0 0,0 0 1,0 0-1,0 0 0,1 0 1,-1 0-1,0 1 1,1 0-1,-1-1 0,1 1 1,-1 0-1,1 0 0,-1 0 1,1 0-1,0 1 0,0-1 1,-1 1-1,1 0 1,0-1-1,0 1 0,-1 0 1,1 1-1,0-1 0,0 0 1,-1 1-1,1 0 0,0 0 1,-1-1-1,1 1 1,0 1-1,-1-1 0,4 2 1,1 2 62,0-1 1,0 2 0,-1-1 0,0 1-1,0 0 1,0 0 0,0 0 0,-1 1 0,5 7-1,-7-9-179,0-1 0,-1 1-1,1 0 1,-1 0-1,0 0 1,-1 0 0,1 0-1,-1 0 1,0 0 0,0 1-1,-1-1 1,1 0 0,-1 1-1,0-1 1,-2 9-1,2-14 87,0 1 0,0-1-1,0 1 1,0-1-1,0 1 1,-1-1-1,1 0 1,0 1-1,0-1 1,0 1-1,-1-1 1,1 0 0,0 1-1,-1-1 1,1 0-1,0 1 1,-1-1-1,1 0 1,0 1-1,-1-1 1,1 0 0,0 0-1,-1 1 1,1-1-1,-1 0 1,1 0-1,-1 0 1,1 0-1,0 0 1,-1 0 0,1 1-1,-1-1 1,1 0-1,-1 0 1,1 0-1,-1 0 1,1-1-1,-1 1 1,-9-2-478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3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12 126 10050,'-6'-57'2209,"0"-12"4851,7 278-2319,11 280-3649,37 488-695,-39-855-448,28 135-1,48 114-359,-86-361-811,-5-12 192,-9-13 286,-3-8 86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3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10858,'0'-4'1035,"0"0"0,1 0-1,-1 0 1,1 0-1,0 1 1,0-1 0,1 0-1,-1 1 1,4-7 0,-2 5-389,0 0 1,1 1-1,-1-1 1,1 1 0,0-1-1,7-4 1,-8 6-543,0 0 0,1 1-1,-1 0 1,1-1 0,-1 1 0,1 0 0,0 1-1,0-1 1,0 1 0,0-1 0,0 1 0,1 0 0,-1 1-1,0-1 1,0 1 0,1 0 0,-1 0 0,0 0-1,8 2 1,-10-1-97,-1-1 0,1 1 0,-1 0 0,1 0 1,-1 0-1,0 0 0,1 1 0,-1-1 0,0 0 0,0 0 0,0 1 0,0-1 0,0 1 0,0-1 0,0 1 0,0-1 0,-1 1 0,1 0 0,-1-1 0,1 1 0,-1 0 0,0-1 0,1 1 1,-1 0-1,0 0 0,0-1 0,0 3 0,0 7 35,-1 1 0,-4 20 1,5-27-30,-17 74 223,10-48 81,1-1 1,1 1 0,-1 36 0,6-64-310,0 0 1,1 0-1,-1 0 1,1 0-1,-1 0 1,1 1 0,0-1-1,0 0 1,0-1-1,1 1 1,-1 0-1,3 4 1,0-3-528,-1 0 1,1 1 0,0-1-1,0-1 1,1 1-1,4 2 1,-1 0-227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6.3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632 0 8650,'-3'6'4653,"-12"21"-3518,-26 38-51,-55 62 0,-58 53-322,78-93-477,10-12-190,4-6-907,-56 83 1,130-169 505,7-8-118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3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19220,'-8'14'2393,"3"-2"-1521,1-9 1152,9-10-1384,3-7-120,2-3-592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15139,'3'45'10509,"-8"48"-7087,-1 16-3478,6-108-173,0 0 1,0 0-1,0 0 0,0 0 0,0 0 1,0 0-1,1 0 0,-1 0 0,0 0 1,0 0-1,1 0 0,-1 0 1,1 0-1,-1 0 0,1 0 0,-1-1 1,1 1-1,0 0 0,-1 0 0,1-1 1,0 1-1,1 1 0,4 2-863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22293,'-12'11'1696,"5"-8"-1984,2-3-624,9-1 1536,4-2-440,4-3-376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77 12115,'1'-3'473,"0"0"0,0 1 0,-1-1 0,1 0 0,-1 1 0,1-1 0,-1 0 0,0 0 0,0 0 1,0 0-1,0 1 0,-1-1 0,1 0 0,-1 0 0,0 1 0,1-1 0,-1 0 0,0 1 0,-1-1 1,-2-4-1,3 6-324,0 0 0,0-1 0,0 1 0,-1 0 0,1 0 0,-1 0 0,1 0 1,-1 0-1,1 0 0,-1 1 0,1-1 0,-1 0 0,0 1 0,1-1 0,-1 1 0,0 0 1,0-1-1,1 1 0,-1 0 0,0 0 0,0 0 0,1 0 0,-1 1 0,0-1 0,0 0 1,1 1-1,-1-1 0,0 1 0,1-1 0,-1 1 0,1 0 0,-1 0 0,1 0 0,-2 1 1,-3 1-63,1 1 1,1-1 0,-1 1 0,0 0 0,1 0-1,0 1 1,0 0 0,0-1 0,0 1 0,1 0-1,0 1 1,-4 7 0,4-4-10,-1 0 0,2 0 0,-1 0 0,1 0 0,1 0 0,0 1 0,-1 16 0,2-16-31,1 0 0,0 0 0,0 0 0,1 0 0,0 0 0,1 0 0,0-1 0,0 1 1,1-1-1,0 0 0,1 0 0,0 0 0,0-1 0,1 1 0,0-1 0,7 7 0,-10-13-94,0 1-1,0-1 1,0 0 0,0 0-1,0 0 1,0 0-1,0-1 1,1 1-1,-1-1 1,0 0-1,1 0 1,0 0 0,-1 0-1,1-1 1,-1 1-1,1-1 1,0 0-1,-1 0 1,1 0-1,0-1 1,3 0-1,-1-1-142,0 0-1,0 0 1,0-1-1,-1 0 1,1 0-1,-1 0 1,0 0-1,0-1 1,0 0-1,0 0 1,6-8-1,8-11-467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18572,'-1'3'561,"0"1"0,-1 0 1,1 0-1,1 0 0,-1 1 0,0-1 0,1 0 1,0 0-1,0 0 0,0 0 0,2 6 0,-2 5 176,0-12-775,2 19 1507,0-22-292,4-12-416,-3 1-618,1 1 1,1 0 0,0 0 0,7-12 0,-8 17-672,-1 0 0,2 1 1,-1-1-1,0 1 1,1 0-1,0 0 0,0 0 1,0 0-1,6-2 1,-1 1-531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32 119 15779,'7'10'2201,"-2"3"-953,0 1-432,-2 1 1273,0 3-321,0-2-472,-2 1-327,0-4-705,1-1-488,-2-5-753,-4-4-503,-2-9 1112,-2-8-256,-1-8-272</inkml:trace>
  <inkml:trace contextRef="#ctx0" brushRef="#br0" timeOffset="1">1 39 18884,'0'-12'2497,"0"3"-1553,0 2-472,0 1 1680,0 3-1712,3 2-2512,0 5 1808,-2 3-448,2 2-312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19148,'8'5'2417,"2"-1"-1545,3 1-384,1-2 1408,3-1-799,-2 0-553,0-2-1337,-1-2-591,-5-3 1112,-2-1-264,-3-2-240</inkml:trace>
  <inkml:trace contextRef="#ctx0" brushRef="#br0" timeOffset="1">100 1 18316,'-5'0'2280,"3"13"-1071,1 0-457,0 6 1616,1 4-615,0 4-713,1 3-264,2 0-520,1-2-440,-1-5-1088,2-3-545,0-10 1425,1-10-360,1-10-256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3 112 14827,'8'3'2473,"-3"9"-993,0 2-568,-3 4 2185,2 2-1241,-2 2-575,0-1-497,-2-3-1048,1-2-537,-2-6-847,-3-6 1304,-1-11-336,-1-7-240</inkml:trace>
  <inkml:trace contextRef="#ctx0" brushRef="#br0" timeOffset="1">1 12 17052,'1'-8'1792,"-1"5"-1672,1 4 232,1 5 24,1 2-288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 17916,'0'-9'3146,"-6"8"-548,5 2-2375,0-1 0,-1 1 0,1 0 1,0-1-1,0 1 0,0 0 0,-1 0 0,1 0 0,0 0 0,0 0 1,-1 2-1,-2 5-95,0 0 0,0 1 0,0-1 0,1 1 1,1 0-1,0 0 0,0 1 0,0-1 0,1 0 1,1 0-1,-1 1 0,2-1 0,-1 0 1,4 17-1,-4-24-194,0-1 1,1 0-1,-1 0 1,0 0-1,1 0 1,-1 0-1,0 1 1,1-1 0,0 0-1,-1 0 1,1 0-1,-1 0 1,1 0-1,0-1 1,0 1-1,0 0 1,-1 0-1,1 0 1,0-1-1,0 1 1,0 0-1,0-1 1,0 1 0,0-1-1,1 1 1,-1-1-1,0 0 1,0 1-1,0-1 1,0 0-1,0 0 1,1 0-1,-1 0 1,0 0-1,0 0 1,0 0-1,2 0 1,0-1-212,1 0 0,-1-1 1,1 1-1,-1-1 0,0 1 1,0-1-1,0 0 0,0 0 0,0-1 1,5-4-1,7-9-759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53 125 17084,'0'0'97,"0"-1"1,0 1 0,0-1-1,1 1 1,-1-1 0,0 1 0,0-1-1,0 1 1,0-1 0,0 1-1,0-1 1,0 1 0,0-1-1,0 1 1,0-1 0,0 1 0,-1-1-1,1 1 1,0-1 0,0 1-1,0 0 1,-1-1 0,1 1 0,0-1-1,0 1 1,-1-1 0,1 1-1,0 0 1,-1-1 0,1 1-1,-1 0 1,1-1 0,0 1 0,-1 0-1,1 0 1,-1-1 0,1 1-1,-1 0 1,1 0 0,-1 0-1,1 0 1,-1-1 0,1 1 0,-1 0-1,1 0 1,-1 0 0,0 0-1,0 1 50,0-1 0,-1 1-1,1-1 1,0 1 0,0-1-1,0 1 1,-1 0 0,1 0-1,0 0 1,0-1 0,0 1-1,0 0 1,0 0 0,1 0-1,-1 1 1,0-1 0,0 1-1,-3 6-23,0 1 0,1-1 1,1 1-1,0 0 0,0 0 0,0 0 0,0 16 0,2-18-119,0 0 0,0 0 0,1 0-1,0-1 1,0 1 0,0 0 0,1 0 0,0-1-1,0 1 1,6 10 0,-8-16-2,0 0 0,1-1 0,-1 1 0,0-1 0,0 1-1,1-1 1,-1 1 0,1-1 0,-1 1 0,0-1 0,1 1 0,-1-1 0,1 0 0,-1 1-1,1-1 1,-1 0 0,1 1 0,-1-1 0,1 0 0,-1 0 0,1 1 0,-1-1 0,1 0 0,0 0-1,-1 0 1,1 0 0,-1 0 0,1 0 0,0 0 0,-1 0 0,2 0 0,-1-1 2,0 1 0,0-1 1,0 0-1,0 0 0,0 0 0,0 0 1,0 0-1,0 0 0,0 0 1,-1 0-1,1 0 0,0-1 1,0-1-1,13-41 94,2-65 1701,-11 116-579,-1 6-992,7 49 234,5 23-1863,-13-78-2555,-1-11 2383,1-17 935,-3 16-47,2-19-914</inkml:trace>
  <inkml:trace contextRef="#ctx0" brushRef="#br0" timeOffset="1">228 2 20828,'5'-2'2296,"-1"10"-851,0 20 175,-2-19-971,15 105 1382,32 184-248,-49-298-1787,3 8-1289,-3-8 1274,0 0 0,0 0-1,0 1 1,0-1 0,0 0-1,0 0 1,0 0 0,0 0 0,1 0-1,-1 0 1,0 0 0,0 0-1,0 0 1,0 0 0,0 0-1,0 0 1,0 0 0,1 0-1,-1 0 1,0 0 0,0 0-1,0 0 1,0 0 0,0 0-1,0 0 1,1 0 0,-1 0-1,0 0 1,0 0 0,0 0-1,0 0 1,0 0 0,0 0-1,0 0 1,1 0 0,-1 0-1,0 0 1,0 0 0,0 0 0,0-1-1,0 1 1,0 0 0,0 0-1,0 0 1,0 0 0,0 0-1,1 0 1,-1 0 0,0-1-1,0 1 1,0 0 0,0 0-1,3-5-457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6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302 20 9666,'13'-16'1764,"-13"13"-696,-8 10-207,-19 24-304,0 2 1,-41 70-1,35-52-447,27-43-116,-137 216-834,141-219 628,3-5 75,-1 0 135,9-8-243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9418,'8'1'685,"1"0"1,-1-1-1,1 0 1,-1 0-1,1-1 0,-1 0 1,13-3-1,16-2 688,48 2 1205,107 8 0,-31 1-1218,134-12 225,160 4 30,473 50-231,-261-5-915,-13-1-429,-474-33-13,266 19 69,-438-26-85,0 0 35,1 0-1,0-1 1,-1 0-1,14-1 1,-21 0-102,-1 1 1,0 0 0,0 0-1,1 0 1,-1 0-1,0-1 1,0 1 0,1 0-1,-1 0 1,0 0 0,0-1-1,1 1 1,-1 0-1,0-1 1,0 1 0,0 0-1,0 0 1,0-1 0,1 1-1,-1 0 1,0-1-1,0 1 1,0 0 0,0-1-1,0 1 1,0 0 0,0-1-1,0 1 1,0 0 0,0 0-1,0-1 1,0 1-1,0 0 1,0-1 0,-1 1-1,1 0 1,0-1 0,0 1-1,0 0 1,0 0-1,-1-1 1,1 1 0,0-1-1,-10-12-1916,-3 0 1238,-4-3-275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18756,'0'4'5201,"0"0"-6561,-2 2 1272,2 1-400,1 0-160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11787,'-3'8'1160,"2"-1"-872,0-2-288,-1 2 360,0-1-128,-1-1-56,3 4-184</inkml:trace>
  <inkml:trace contextRef="#ctx0" brushRef="#br0" timeOffset="1">1 129 14163,'-1'4'1360,"1"-2"-904,0 0-248,1-2 313,3 0-1,4-3-160,1-1-160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16468,'-4'-3'2639,"2"11"-1510,5 17-177,-3-21-379,21 182 3394,0 95-2334,-19-276-1373,1-10-180,1-11-23,2-16 119,15-49 0,-19 73-167,1 0 0,0 0-1,1 0 1,0 0 0,0 1-1,0 0 1,1 0-1,0 0 1,1 0 0,-1 1-1,11-9 1,-13 13-8,-1 0 0,1 0-1,0 1 1,0-1 0,-1 1 0,1 0 0,0 0-1,0 0 1,0 0 0,0 0 0,1 1-1,-1-1 1,0 1 0,0 0 0,0 0 0,0 0-1,0 0 1,5 1 0,-3 1 1,0 0-1,-1-1 1,1 2 0,0-1 0,-1 0-1,0 1 1,1 0 0,-1 0-1,0 0 1,5 6 0,-1 0 15,0 0 1,0 1 0,-1 0 0,0 0-1,-1 0 1,0 1 0,-1 0 0,7 20-1,-11-25 3,1 0 0,-1 0 0,0 0-1,0 1 1,-1-1 0,1 0 0,-1 0-1,-1 1 1,1-1 0,-1 0 0,-1 0-1,1 0 1,-3 8 0,2-10-3,0 0 0,0-1 0,0 1 0,-1-1 0,1 1 1,-1-1-1,1 0 0,-1 0 0,0 0 0,-1-1 0,1 1 0,0-1 0,-1 1 1,1-1-1,-1 0 0,0 0 0,0-1 0,1 1 0,-1-1 0,-7 2 1,2-2-19,1 0 0,0 0 0,-1-1 0,1 0 0,-1 0 0,-13-3 0,16 3-172,1-1 0,0-1 1,0 1-1,0-1 0,0 0 0,0 0 0,0 0 0,1-1 0,-1 0 0,1 0 0,-7-6 0,10 9 63,0-1 0,1 1 0,-1-1 0,1 1 0,-1-1 0,1 0 0,-1 1 0,1-1 0,-1 0 0,1 1 0,0-1 0,-1 0-1,1 0 1,0 1 0,0-1 0,-1 0 0,1 0 0,0 1 0,0-1 0,0 0 0,0 0 0,0 0 0,0 1 0,0-1 0,0 0 0,1 0 0,-1 0 0,0 1 0,0-1 0,1 0 0,-1 0 0,0 1 0,1-1 0,-1 0 0,1 1 0,-1-1 0,1 0 0,0 0 0,3-2-344,0-1 1,0 1-1,0 0 0,0 1 1,6-3-1,-6 2 372,20-10-1101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45 16051,'0'-2'257,"-1"0"-1,1-1 0,-1 1 1,0 0-1,1 0 0,-1 0 0,0 0 1,0 0-1,-1 0 0,1 0 1,0 0-1,-1 1 0,1-1 0,-1 0 1,1 1-1,-1-1 0,0 1 1,0 0-1,1-1 0,-1 1 0,0 0 1,0 0-1,0 0 0,0 0 1,-1 1-1,1-1 0,0 1 0,0-1 1,0 1-1,-1 0 0,1-1 0,0 1 1,0 0-1,-3 1 0,1 0-156,1 1 0,0 0 0,0 0-1,0 0 1,0 0 0,0 0 0,0 0-1,1 1 1,-1-1 0,1 1 0,-1 0-1,1 0 1,0 0 0,-2 5 0,-1 0-20,1 1 1,0-1 0,1 1 0,-4 15 0,6-18-68,0 0 0,0 1 1,1-1-1,0 0 1,0 0-1,0 0 0,1 1 1,1 6-1,-1-12-11,-1 0-1,0 1 1,1-1-1,-1 1 1,1-1-1,-1 0 1,1 1 0,0-1-1,-1 0 1,1 0-1,0 0 1,0 1 0,0-1-1,0 0 1,0 0-1,0 0 1,0 0 0,0-1-1,0 1 1,0 0-1,1 0 1,-1-1 0,0 1-1,1-1 1,-1 1-1,0-1 1,1 1-1,-1-1 1,1 0 0,-1 0-1,0 1 1,1-1-1,-1 0 1,1 0 0,-1-1-1,1 1 1,-1 0-1,0 0 1,1-1 0,2 0-1,-1-1 6,1 1 0,0-1 0,-1 1 0,0-1 0,1 0 0,-1-1 0,0 1 0,0 0-1,0-1 1,-1 0 0,1 0 0,0 1 0,-1-2 0,0 1 0,0 0 0,0 0 0,0-1 0,1-3 0,3-7 130,-2 0 1,0 0 0,3-22-1,2-7 645,-9 43-763,0-1 0,0 1 0,0 0-1,0 0 1,0-1 0,0 1-1,0 0 1,0-1 0,0 1-1,0 0 1,1 0 0,-1-1 0,0 1-1,0 0 1,0-1 0,0 1-1,1 0 1,-1 0 0,0 0 0,0-1-1,0 1 1,1 0 0,-1 0-1,0 0 1,0-1 0,1 1 0,-1 0-1,0 0 1,0 0 0,1 0-1,-1 0 1,0 0 0,1 0-1,-1 0 1,0 0 0,1 0 0,-1 0-1,0 0 1,0 0 0,1 0-1,-1 0 1,0 0 0,1 0 0,12 13 324,7 21-168,1 21-87,-17-40-890,2-1 0,0 1 1,9 15-1,-15-29 648,0-1 0,1 1 0,-1 0 0,0-1 1,1 1-1,-1-1 0,0 1 0,1-1 0,-1 1 0,1-1 1,-1 1-1,1-1 0,-1 0 0,1 1 0,-1-1 0,1 1 1,-1-1-1,1 0 0,0 0 0,-1 1 0,1-1 0,-1 0 1,1 0-1,0 0 0,-1 0 0,1 0 0,0 0 1,-1 0-1,1 0 0,1 0 0,-1-1-104,1 0 0,-1 1 0,1-2 0,-1 1 0,1 0 0,-1 0 0,0 0 0,1-1 0,-1 1 0,1-3 0,11-13-1557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88 142 15555,'4'-11'926,"-1"-1"0,-1 0 0,2-18 0,-4 26-567,1 0 0,-1-1 0,0 1 0,-1 0 1,1-1-1,-1 1 0,0 0 0,0-1 0,0 1 0,-1 0 0,1 0 1,-5-7-1,5 10-269,1 0 0,-1 0-1,0 0 1,1 0 0,-1 0 0,0 1 0,1-1 0,-1 0 0,0 0 0,0 1 0,0-1 0,0 0-1,0 1 1,0-1 0,0 1 0,0-1 0,0 1 0,0 0 0,0-1 0,0 1 0,0 0 0,0 0-1,0 0 1,-1 0 0,0 0 0,0 0-29,0 1 0,0 0 0,1-1 0,-1 1 0,0 0 0,0 0 0,1 0 0,-1 0 0,1 0 0,-1 1 0,1-1 0,0 0 0,-2 3 0,-2 3-27,0-1 0,1 1 0,0-1 0,1 1 0,0 1 0,-4 8 0,5-7-8,0 0 0,1 0 0,-1 0 0,2 0 0,-1 0 0,1 0 0,1 1 0,-1-1 0,2 0 0,-1 0 0,1 0 0,1-1 0,4 14 0,-1-9 80,1 0 0,0-1 0,0 0 1,1-1-1,1 1 0,0-2 0,1 1 1,12 10-1,-20-19-71,1 1 0,-1-1 0,1 1 0,-1-1 0,0 1 0,0 0 0,0 0 0,0 0 0,0 0 0,-1 0 0,2 4 0,-3-5-25,0-1 0,1 1 0,-1-1 0,0 0 0,-1 1 0,1-1 0,0 1 0,0-1 0,-1 1 0,1-1 0,0 0-1,-1 1 1,0-1 0,1 0 0,-1 1 0,0-1 0,1 0 0,-1 0 0,0 0 0,0 0 0,0 1 0,0-1 0,0-1 0,0 1 0,-1 0 0,1 0 0,0 0 0,0 0 0,-3 0 0,-1 2-65,0 0 0,-1 0 1,1-1-1,-1 0 1,0 0-1,1 0 1,-1-1-1,-8 1 0,12-1-70,1-1 0,-1 0 0,1 0 0,-1 0 0,1-1 0,-1 1 0,1 0 0,0 0 0,-1-1 0,1 1 0,-1-1 0,1 1 0,0-1 0,0 0 0,-1 1 0,1-1-1,0 0 1,0 0 0,0 0 0,0 0 0,0 0 0,0 0 0,0 0 0,0 0 0,0 0 0,0-1 0,1 1 0,-1 0 0,0 0 0,1-1 0,-1 1 0,1-1 0,0 1 0,-1 0-1,1-1 1,0 1 0,0-1 0,0 1 0,0-1 0,0-1 0,0-7-559,1 0 0,0 0 0,1 0-1,0 1 1,1-1 0,0 0 0,0 1 0,1 0 0,0-1-1,1 2 1,8-13 0,-7 11 645,1 1 0,0-1 1,0 2-1,1-1 0,0 1 0,1 0 1,0 1-1,0 0 0,18-10 0,-25 16 211,1 0 0,-1-1-1,1 2 1,-1-1 0,1 0 0,-1 0-1,1 1 1,-1-1 0,1 1 0,0 0-1,-1 0 1,1 0 0,0 0-1,-1 0 1,1 1 0,-1-1 0,1 1-1,0 0 1,2 1 0,-2-1 136,1 1 1,-1 0-1,0 1 0,0-1 1,0 1-1,0-1 0,0 1 1,-1 0-1,1 0 0,-1 0 1,4 7-1,-1-1-37,-1 1 1,0 0-1,0-1 1,-1 2-1,0-1 0,-1 0 1,0 0-1,-1 1 1,0 10-1,-4-4-1211,-3-14 536,-3-12 12,-4-18-239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15859,'3'-2'1633,"0"4"-1329,2 5-776,4 4 816,7 7-80,3-1-152,11 7-536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96 14395,'3'-3'310,"-1"0"-1,0 0 1,0 0-1,0 0 1,0 0 0,0-1-1,-1 1 1,1-1 0,-1 1-1,0-1 1,0 1-1,0-1 1,0-4 0,-1 6-154,0 1 0,1-1 0,-1 1 0,0-1 0,0 1 0,0-1 1,0 1-1,0-1 0,0 1 0,0-1 0,0 1 0,-1-1 0,1 1 1,0-1-1,-1 1 0,0 0 0,1-1 0,-1 1 0,0 0 0,1-1 0,-1 1 1,0 0-1,0 0 0,0 0 0,0-1 0,-1 1 0,1 1 0,0-1 1,0 0-1,0 0 0,-1 0 0,1 0 0,0 1 0,-3-2 0,2 2-53,0 1-1,1-1 0,-1 0 0,1 0 0,-1 1 1,0-1-1,1 1 0,-1-1 0,1 1 0,-1-1 0,1 1 1,-1 0-1,1 0 0,-1 0 0,1 0 0,0 0 1,-1 0-1,1 0 0,0 1 0,0-1 0,0 0 0,0 1 1,0-1-1,0 0 0,0 3 0,-20 41 758,18-34-731,-1 0-1,2 1 0,0 0 1,0 0-1,1-1 1,0 1-1,1 0 0,0 0 1,1 0-1,4 19 0,-3-23-72,0-1 0,0 0 0,0 0 0,1 0 0,0 0 0,0-1 0,1 1 0,0-1 0,0 0 0,0 0 0,1 0 0,0 0 0,0-1 0,0 0 0,1 0 0,0 0 0,0-1-1,8 5 1,-11-7-125,1-1 0,-1 1-1,1-1 1,0 0 0,0 0-1,-1 0 1,1 0 0,0-1-1,0 0 1,0 0 0,0 0-1,0 0 1,0 0 0,-1-1-1,1 1 1,0-1 0,0 0-1,-1-1 1,1 1-1,0-1 1,-1 1 0,1-1-1,-1 0 1,0 0 0,0-1-1,0 1 1,0 0 0,0-1-1,0 0 1,3-4 0,12-24-386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227 114 12907,'1'-4'329,"0"-1"1,0 1-1,-1 0 1,0 0-1,0 0 0,0 0 1,0-1-1,0 1 1,-1 0-1,0 0 1,0 0-1,0 0 1,-1 0-1,1 0 1,-3-5-1,2 6-57,1 1-1,-1-1 1,1 0-1,-1 1 1,0-1-1,0 1 1,0-1 0,0 1-1,-1 0 1,1 0-1,-1 0 1,1 0 0,-1 0-1,1 1 1,-1-1-1,0 1 1,0 0-1,0 0 1,0 0 0,-5-1-1,6 2-172,0 0 0,0 0 0,0 0 0,1 0-1,-1 1 1,0-1 0,1 1 0,-1-1 0,0 1 0,1 0 0,-1 0-1,1-1 1,-1 1 0,1 0 0,-1 0 0,1 1 0,0-1 0,-1 0 0,1 0-1,0 1 1,0-1 0,0 1 0,0-1 0,0 1 0,0-1 0,0 3-1,-3 4 132,1 0-1,0 0 0,0 0 0,-1 10 1,0 7 87,1-1 0,0 1 0,2 0 0,3 35 1,17 97 298,-6-70-885,-12-83-47,-1 0 0,1 0-1,-1 0 1,0 0-1,-1 0 1,1 0 0,-2 7-1,2-10 198,0-1 0,-1 1 0,1-1 1,0 1-1,-1 0 0,1-1 0,0 1 0,-1-1 0,1 1 0,0-1 0,-1 1 0,1-1 0,-1 1 0,1-1 0,-1 0 1,1 1-1,-1-1 0,0 0 0,1 1 0,-2-1 0,1 0 5,0 1 1,-1-1-1,1 0 1,0 0-1,0-1 1,0 1-1,-1 0 0,1 0 1,0-1-1,0 1 1,0 0-1,0-1 1,0 1-1,0-1 0,-2-1 1,-5-2-1171,1-1 0,0-1 0,-12-11 0,12 9 880,0 0 1,0 0 0,-7-13 0,11 16 645,0 1 0,0-2 0,0 1-1,1 0 1,0 0 0,0-1 0,0 1 0,1-1 0,0 0 0,0 1 0,0-1 0,1 0 0,-1 0 0,2 1-1,-1-1 1,2-10 0,0 12-22,0 0 0,0 1 0,0-1 0,0 0 0,1 1 0,-1 0 0,1-1 0,0 1 0,0 0 0,0 0 0,1 1 0,-1-1-1,0 1 1,1-1 0,0 1 0,7-3 0,1 0-511,0 0 0,0 1 0,1 1 0,17-3-1,-13 3-572,1 1-1,0 0 0,-1 2 0,1 0 0,0 1 0,-1 1 0,27 6 1,-43-8 953,1 1 0,-1 0 0,1-1 0,-1 1 1,0 0-1,1 0 0,-1 0 0,0 0 0,0 0 0,0 0 1,0 0-1,0 0 0,0 1 0,0-1 0,0 0 1,0 1-1,0-1 0,-1 1 0,1-1 0,-1 1 0,1-1 1,-1 1-1,1 1 0,0 6 723,0-1 0,0 0 0,-2 13 0,2 4 424,0-9-483,5 42 1080,-5-54-1724,0 0 1,0 0 0,0 0 0,1-1-1,-1 1 1,1 0 0,0 0-1,0-1 1,0 1 0,5 5 0,-6-8-97,0 0 0,0 0 0,0-1 0,0 1 0,0 0 0,1-1 0,-1 1 0,0-1 0,0 1 0,0-1 0,0 0 0,1 0 0,-1 1 0,0-1 0,0 0 0,1 0 0,-1 0 0,0 0 0,0 0 0,0 0 0,1-1 0,-1 1 0,0 0 0,0-1 0,0 1 0,1-1 0,-1 1 0,0-1 0,0 0 0,0 1 0,0-1 0,0 0 0,0 0 0,0 1 0,0-1 0,-1 0 0,2-2 0,3-2-2,0 0 0,-1-1 1,0 0-1,0 0 0,3-6 0,24-65 114,-11 26 253,-16 59 34,0 6-208,-2 40 225,-2-43-889,0 0 0,0-1 0,1 1 0,0-1 0,6 21 0,-7-31 422,0 1 0,0 0 1,1-1-1,-1 1 1,0 0-1,1-1 0,-1 1 1,1-1-1,-1 1 0,1-1 1,-1 1-1,1-1 1,-1 1-1,1-1 0,-1 0 1,1 1-1,-1-1 0,1 0 1,0 1-1,-1-1 0,1 0 1,0 0-1,-1 1 1,1-1-1,0 0 0,-1 0 1,1 0-1,0 0 0,-1 0 1,1 0-1,1 0 0,10-11-751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18076,'-6'41'3951,"0"79"0,22-171-3177,-12 37-723,-1 2-24,0-1 0,1 0 0,0 1 0,1 0 0,1 0 0,-1 0 0,11-13 0,-16 24-22,1 0 1,-1 0-1,1 0 0,-1 1 1,1-1-1,0 0 0,-1 1 1,1-1-1,0 1 0,-1-1 1,1 1-1,0-1 0,0 1 1,-1-1-1,1 1 0,0 0 1,0-1-1,0 1 0,0 0 0,0 0 1,-1 0-1,1-1 0,0 1 1,0 0-1,0 0 0,0 0 1,0 1-1,0-1 0,0 0 1,-1 0-1,3 1 0,-2 0 12,1 0-1,0 1 1,-1-1-1,1 1 1,0 0-1,-1-1 0,0 1 1,1 0-1,-1 0 1,0 0-1,0 0 1,1 3-1,3 8 27,-1 0 0,0 0 0,2 15 0,-2 6-599,2 7-3430,-6-41 3949,0 0-1,0 0 1,0 0-1,1 1 1,-1-1 0,0 0-1,0 0 1,0 0 0,1 0-1,-1 0 1,0 1-1,0-1 1,0 0 0,1 0-1,-1 0 1,0 0 0,0 0-1,1 0 1,-1 0 0,0 0-1,0 0 1,0 0-1,1 0 1,-1 0 0,0 0-1,0 0 1,1 0 0,-1 0-1,0 0 1,0 0-1,1 0 1,-1 0 0,0 0-1,0 0 1,0-1 0,1 1-1,-1 0 1,0 0-1,0 0 1,0 0 0,1 0-1,-1-1 1,0 1 0,0 0-1,0 0 1,0 0 0,1-1-1,8-11-1221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7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 10970,'0'4'1345,"-3"3"-825,-8 6-176,-4 5 880,-7 11-592,0 4-112,-8 8-200,-1-1-64,-1 4-128,1-3-80,6-6-248,1-5-104,10-11-224,4-5-200,17-18 168,11-11 96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39 17980,'0'-1'129,"-1"0"-1,-1 1 1,1-1 0,0 1 0,0 0 0,0-1-1,0 1 1,0 0 0,0 0 0,0 0 0,0-1-1,-1 1 1,1 0 0,0 1 0,0-1 0,0 0-1,0 0 1,0 0 0,0 1 0,-1-1 0,1 0-1,0 1 1,0-1 0,0 1 0,0-1 0,0 1-1,0 0 1,1 0 0,-1-1 0,0 1 0,0 0-1,0 0 1,1 0 0,-2 1 0,-2 2 263,1 0-1,0 1 1,1-1-1,-1 0 1,1 1 0,-4 8-1,4-5-77,0 1 0,0 0-1,1 0 1,0 1-1,0-1 1,1 0-1,0 0 1,3 17-1,-2-21-244,0 1 1,0-1-1,1 0 0,-1 0 0,1 0 0,0-1 0,0 1 0,1 0 0,0-1 0,-1 1 0,1-1 0,1 0 0,-1 0 0,1 0 0,-1 0 0,1-1 0,5 4 0,-8-6-122,1 0 0,-1 0 0,1 0 0,-1-1 0,1 1 0,-1 0 0,1-1 0,0 1 0,-1-1 0,1 1 0,0-1 0,-1 0 0,1 0 0,0 0 0,-1 0 0,1 0 0,0 0 0,0 0 0,-1 0 0,1-1 0,2 0 0,-2-1-180,0 1-1,0 0 0,0-1 0,0 1 1,0-1-1,0 0 0,-1 0 0,1 0 0,-1 1 1,0-2-1,1 1 0,-1 0 0,2-3 1,1-8-1210,0 0 1,0 0 0,-1 0 0,2-17 0,-5 29 1391,0 0-55,0-4-38,1-1 1,0 1 0,0 0 0,0 0 0,1-1 0,0 1 0,3-5 0,-4 8 332,0 1 0,0-1 0,1 1-1,-1-1 1,1 1 0,-1 0 0,1 0 0,-1 0 0,1 0 0,0 0 0,-1 0 0,1 0 0,0 1-1,0-1 1,0 1 0,-1-1 0,1 1 0,0 0 0,0 0 0,0-1 0,0 1 0,0 1 0,3-1-1,6 1 418,0-1 0,0 0 0,0-1 0,0-1 0,16-3-1,-25 5-677,0-1-1,0 1 0,0-1 1,0 0-1,0 0 0,0 0 1,-1 0-1,1 0 0,0 0 1,0 0-1,-1 0 0,1-1 0,-1 1 1,1-1-1,-1 1 0,1-1 1,-1 0-1,0 1 0,0-1 1,0 0-1,0 0 0,0 0 1,0 0-1,-1 0 0,1 0 1,-1 0-1,1 0 0,-1 0 0,0 0 1,0 0-1,0 0 0,0 0 1,0 0-1,0 0 0,0-1 1,-1-1-1,-8-25-777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16796,'-2'16'2248,"-6"6"-968,0 5-439,0 7 1463,0 4-464,7 8-623,-1 0-241,2-4-456,2-2-360,4-10-864,-1-8-512,4-13 728,1-7 151,1-12-199,1-7-272</inkml:trace>
  <inkml:trace contextRef="#ctx0" brushRef="#br0" timeOffset="1">161 211 16067,'8'8'2145,"0"10"-1065,-7 3-464,1 3 1385,0 2-593,-2 0-480,0-3-608,0-5-1080,-7-6-544,3-2 1016,-4-6-224,-7-18-241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15931,'-2'-1'2064,"1"6"-1341,2 9 41,3-7-1070,-1 0 0,1 0 0,1 0 0,0-1 1,0 0-1,0 0 0,0 0 0,9 7 0,55 40-3348,-49-40 3276,-18-11 567,-1-1-1,1 1 0,0 0 0,-1-1 0,1 1 1,-1 0-1,0 0 0,1 0 0,-1 0 0,0 0 1,0 0-1,0 0 0,-1 1 0,1-1 1,-1 0-1,1 0 0,-1 1 0,1 4 0,-1 3 545,-1 0 0,1 0-1,-4 12 1,1 0 163,0 5 487,2-1-1,2 45 1,-1-70-1337,0 1 0,0-1 0,1 1 0,-1-1 0,0 0 0,1 1 0,-1-1 0,1 1 0,-1-1 0,1 0 0,0 1 0,0-1 0,0 1 0,0-1-24,-1-1 0,1 0 0,-1 1 0,0-1 0,1 0 0,-1 0 0,1 1 0,-1-1 1,1 0-1,-1 0 0,1 0 0,-1 0 0,1 1 0,-1-1 0,1 0 0,-1 0 0,1 0 0,-1 0 0,1 0 0,-1 0 0,1 0 0,-1-1 0,1 1 0,0 0 0,1-1 9,1 0-1,-1-1 0,-1 1 0,1 0 0,0-1 0,0 1 0,0-1 0,-1 0 0,1 0 0,-1 0 0,1 1 1,-1-1-1,0-1 0,2-2 0,0-3-170,1-1 0,-2 0 0,1 1 0,-1-1 0,0 0 0,-1 0 0,0-1 0,-1-13 0,-1 2-1328,-1 0 0,-8-34 0,7 35 509,3 5-181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14555,'7'22'1640,"0"0"-1,-2 0 0,-1 1 1,-1 0-1,0 0 1,-2 37-1,-1-60-1630,0 0 1,0 0-1,0-1 0,0 1 0,0 0 1,0 0-1,0 0 0,0 0 1,0 0-1,0 0 0,0 0 1,0 0-1,1 0 0,-1 0 0,0-1 1,0 1-1,0 0 0,0 0 1,0 0-1,0 0 0,0 0 1,0 0-1,0 0 0,0 0 1,1 0-1,-1 0 0,0 0 0,0 0 1,0 0-1,0 0 0,0 0 1,0 0-1,0 0 0,0 0 1,1 0-1,-1 0 0,0 0 1,0 0-1,0 0 0,0 0 0,0 0 1,0 0-1,0 0 0,0 0 1,0 0-1,1 0 0,-1 0 1,0 0-1,0 0 0,0 0 1,0 1-1,0-1 0,0 0 0,0 0 1,0 0-1,0 0 0,0 0 1,6-10 22,0-9 20,25-64 67,-28 75-109,1 0-1,1 0 1,-1 0-1,1 1 1,0 0-1,1 0 0,11-11 1,-16 17-1,0 0 0,1 0 0,-1 0 1,0 0-1,0 0 0,1 1 0,-1-1 0,0 0 1,1 1-1,-1-1 0,1 1 0,-1-1 1,1 1-1,-1 0 0,1 0 0,-1 0 0,1-1 1,1 2-1,-1-1 4,-1 0-1,0 1 1,0 0 0,0-1 0,0 1-1,1 0 1,-1-1 0,0 1-1,0 0 1,0 0 0,-1 0 0,1 0-1,0 0 1,0 0 0,0 0 0,-1 0-1,1 0 1,0 0 0,-1 1 0,1-1-1,-1 0 1,1 2 0,2 10-28,0 1 1,-1 0 0,0 0-1,-1-1 1,-1 1 0,0 0 0,-1 0-1,-3 16 1,0 18-2279,4-48 2253,0 1-4,-1 0 0,1-1 1,0 1-1,0 0 0,0-1 0,0 1 0,0 0 0,0 0 1,0-1-1,0 1 0,0 0 0,1-1 0,-1 1 1,0 0-1,0-1 0,0 1 0,1 0 0,-1-1 1,0 1-1,1-1 0,-1 1 0,1 0 0,-1-1 1,1 1-1,-1-1 0,1 1 0,8 0-776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 16187,'1'-1'208,"-1"-1"-1,0 0 0,0 0 0,0 0 0,0 1 0,0-1 0,-1 0 0,1 0 0,0 0 0,-1 1 0,0-1 0,1 0 0,-1 0 0,0 1 1,-1-3-1,1 3-114,0 0-1,0 1 1,0-1 0,0 1 0,0-1 0,0 1 0,0-1 0,0 1 0,0-1 0,0 1 0,0 0 0,0 0 0,0 0 0,-1-1-1,1 1 1,0 0 0,0 1 0,0-1 0,0 0 0,0 0 0,0 0 0,0 1 0,0-1 0,0 0 0,-1 1 0,1-1 0,0 1-1,-1 0 1,-3 2 129,1 0 0,-1 0 0,0 1-1,1-1 1,0 1 0,0 0 0,0 0-1,1 0 1,-1 1 0,1 0-1,0-1 1,-3 7 0,-4 8 31,-13 37 0,21-49-225,0 0 0,0 0 0,1 0 0,0 0 0,0 0 0,1 10 0,0-16-21,0 0 0,0 0 0,0 0 0,0 0 0,0 0 0,0 0 0,1 0 0,-1 0 0,0 0 0,1 0 0,-1 0 0,1 0 0,-1 0 0,1 0 0,-1-1 0,1 1 0,0 0 0,-1 0 0,1-1 0,0 1 0,1 1-1,-1-2 2,1 0-1,-1 0 0,1 0 0,-1 0 0,0 0 0,1 0 0,-1 0 0,1 0 1,-1 0-1,0-1 0,1 1 0,-1-1 0,0 1 0,1-1 0,-1 1 0,0-1 0,0 0 1,1 0-1,-1 1 0,2-3 0,7-5 64,0-1 0,-1 0 0,0 0 1,0-1-1,12-18 0,20-22 960,-41 50-1014,0-1 1,0 1-1,0 0 1,1 0-1,-1-1 1,0 1-1,0 0 1,1 0 0,-1 0-1,0 0 1,1-1-1,-1 1 1,0 0-1,1 0 1,-1 0-1,0 0 1,1 0 0,-1 0-1,0 0 1,1 0-1,-1 0 1,0 0-1,1 0 1,-1 0-1,0 0 1,1 0 0,-1 0-1,0 0 1,1 1-1,-1-1 1,0 0-1,0 0 1,1 0-1,-1 0 1,0 1 0,0-1-1,1 0 1,-1 0-1,0 1 1,0-1-1,1 0 1,-1 0-1,0 1 1,0-1-1,0 0 1,0 0 0,1 1-1,-1-1 1,0 0-1,0 1 1,0-1-1,0 0 1,0 1-1,0 0 1,6 22 327,-6-20-271,14 127-1510,-14-129 1354,0-1 1,0 1 0,0 0 0,0-1-1,0 1 1,0 0 0,0-1 0,0 1-1,0-1 1,1 1 0,-1-1 0,0 1-1,0 0 1,1-1 0,-1 1 0,1-1-1,-1 1 1,0-1 0,1 1 0,0 0-1,3-19-900,-1-17 131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20884,'7'17'2305,"-4"17"-1265,0 7-408,0 14 1121,2 5-305,-2 4-432,2-1-216,-1-7-520,0-8-336,-1-16-680,-2-8-280,4-32-1544,3-19 1735,1-5-287</inkml:trace>
  <inkml:trace contextRef="#ctx0" brushRef="#br0" timeOffset="1">155 180 17676,'4'36'3090,"1"57"-1,-13 34-1449,5-116-2958,-2-14-678,-2-20 381,-17-130-2870,21 120 6346,2-1 0,3-54 1,-2 86-1837,0 0 0,0 0 0,0 0 0,1 1 0,-1-1 0,0 0 0,1 0 0,-1 0 0,1 1 0,0-1 0,-1 0 0,1 1 0,0-1 0,0 0 0,0 1 0,0-1 0,0 1 0,1 0 0,-1-1 0,0 1 0,3-2 0,4 2-475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19748,'10'9'2561,"4"-2"-1609,3-6-448,5-1 1889,10-6-1345,1-2-440,-2-3-1040,-2-2-632,-7-4-849,-5 0 1505,-12-10-336,-5 2-312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17004,'-3'6'568,"0"1"1,1 0 0,0 0 0,0 0 0,0 0 0,1 0-1,0 0 1,0 8 0,-1 5 789,-10 120 2586,8-1-3890,4-134-407,0 0-1,1 0 0,-1 0 1,1 0-1,0 1 0,2 4 1,-3-9 258,0-1 1,0 0 0,0 1 0,0-1 0,0 0 0,1 1 0,-1-1 0,0 0 0,0 1-1,1-1 1,-1 0 0,0 1 0,0-1 0,1 0 0,-1 0 0,0 1 0,1-1-1,-1 0 1,0 0 0,1 0 0,-1 1 0,1-1 0,-1 0 0,0 0 0,1 0-1,-1 0 1,0 0 0,1 0 0,-1 0 0,1 0 0,1 0-110,-1-1 1,0 0-1,1 0 1,-1 1-1,0-1 1,0 0-1,0 0 0,0 0 1,0 0-1,0 0 1,0 0-1,0 0 1,1-2-1,19-27-2636,-11 16 2486,0 1 0,0 0-1,14-13 1,-23 25 477,0 0 0,0 0-1,0 1 1,0-1 0,0 0-1,1 1 1,-1-1 0,0 1 0,0-1-1,0 1 1,0-1 0,1 1-1,-1 0 1,0 0 0,1 0 0,-1 0-1,0 0 1,0 0 0,1 0-1,-1 0 1,0 0 0,0 0-1,1 1 1,-1-1 0,0 0 0,0 1-1,1-1 1,-1 1 0,0 0-1,0-1 1,0 1 0,0 0 0,0 0-1,0-1 1,0 1 0,0 0-1,1 2 1,4 4 557,0 1-1,-1-1 1,0 1 0,5 10-1,-5-9-322,9 17 672,18 28 441,-29-49-1375,0-1 0,1 0 1,-1 0-1,1 0 1,0-1-1,0 0 1,0 1-1,0-1 0,7 3 1,-10-5-84,1-1 0,-1 1 0,0-1 0,0 0 0,1 1 0,-1-1 0,0 0 0,1 0 0,-1 0 0,0 0 0,1 0 0,-1 0 0,0 0 0,1-1 0,-1 1 0,0 0 0,1-1 0,-1 1 0,0-1 0,0 1 0,1-1 0,-1 0 0,0 1 0,0-1 0,0 0 0,0 0 0,0 0 0,0 0 0,0 0 0,0 0 0,-1 0 0,1 0 0,0 0 0,-1 0 0,1 0 0,0-1 0,-1 1 0,1 0 0,-1-2 0,4-6 13,-1 0 1,0 0-1,2-19 1,-5 28-24,5-35 28,0-69 0,14 190-78,-10-45 87,34 202 607,-40-217-498,-2 0 0,-1 0 0,-1 0 0,-1 0-1,-1 0 1,-1 0 0,-11 34 0,12-49-131,-1-1 0,-1 0-1,1 0 1,-1 0 0,-1 0-1,0-1 1,-1 0 0,1 0-1,-2-1 1,1 1 0,-1-2 0,0 1-1,-1-1 1,0 0 0,0-1-1,0 0 1,-1-1 0,0 0-1,0 0 1,0-1 0,-1 0-1,1-1 1,-1 0 0,0-1 0,0 0-1,0 0 1,0-1 0,0-1-1,0 0 1,0-1 0,-1 0-1,-11-2 1,17 1-206,0 0-1,0 0 1,0 0-1,1-1 1,-1 0 0,1 0-1,-1 0 1,1-1-1,0 1 1,0-1-1,1-1 1,-1 1 0,1 0-1,0-1 1,0 0-1,0 0 1,1-1-1,0 1 1,0 0 0,0-1-1,0 0 1,-1-6-1,1 0-61,-1 1 0,2-1-1,0 0 1,0 0 0,1 0-1,0 0 1,1-1 0,1 1-1,0 0 1,5-22 0,17-44-1304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4:41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12075,'0'8'-136,"-1"-4"160,1-8 32,2-2-192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44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223 107 12139,'-11'-17'2512,"10"15"-2261,0 0 1,0 0 0,0 1-1,0-1 1,0 0 0,-1 0-1,1 1 1,-1-1 0,1 0 0,-1 1-1,0 0 1,0-1 0,1 1-1,-1 0 1,0 0 0,0 0 0,0 0-1,0 0 1,-1 1 0,1-1-1,0 0 1,0 1 0,0 0-1,-4-1 1,-1 1-143,0 0-1,1 0 0,-1 1 1,0 0-1,0 0 1,1 1-1,-1-1 0,1 2 1,-1-1-1,1 0 1,0 1-1,0 1 0,0-1 1,0 1-1,1 0 1,-1 0-1,1 0 0,0 1 1,0 0-1,1 0 1,-1 0-1,1 0 0,0 1 1,1 0-1,-1 0 1,1 0-1,0 0 0,1 0 1,0 1-1,0-1 1,0 1-1,0-1 1,1 1-1,0 0 0,1 0 1,0-1-1,0 1 1,0 0-1,1 0 0,-1 0 1,3 7-1,1-4-67,-1 0 0,2 0 0,-1-1 0,1 1 0,1-1 1,0 0-1,0-1 0,0 1 0,1-1 0,1 0 0,-1-1 0,1 0 0,1 0 0,-1-1 0,1 0 0,0 0 0,0-1 0,1 0 0,-1-1 0,1 0 1,0 0-1,1-1 0,-1-1 0,0 1 0,1-2 0,11 1 0,-12-1-6,0 0 1,0-1-1,0 0 0,0-1 1,0-1-1,0 1 0,0-2 0,0 1 1,0-1-1,-1-1 0,1 1 1,-1-2-1,0 1 0,0-1 1,-1-1-1,1 0 0,-1 0 1,0 0-1,-1-1 0,0 0 1,0-1-1,0 1 0,-1-1 1,0-1-1,-1 1 0,0-1 1,6-14-1,-7 15 8,-1-1-1,-1 0 1,0-1 0,0 1-1,-1 0 1,0-1 0,-1 1-1,1 0 1,-2-1 0,0 1-1,0 0 1,0-1 0,-1 1-1,-1 0 1,1 0 0,-2 0-1,1 0 1,-1 1 0,0-1-1,-1 1 1,0 0 0,0 1-1,-1-1 1,0 1 0,0 0-1,-1 0 1,0 1 0,0 0 0,0 0-1,-1 0 1,0 1 0,0 1-1,-9-5 1,11 7-28,-1 0 0,1 1 1,-1-1-1,1 1 0,-1 1 0,0-1 0,1 1 1,-1 0-1,1 1 0,-1-1 0,0 1 0,1 1 1,-1-1-1,1 1 0,0 0 0,0 1 0,-9 4 1,3-1-18,1 0 1,1 1 0,-1 1-1,1 0 1,0 0-1,1 1 1,0 0 0,-9 12-1,15-18-59,1 0 0,0 0 0,0 1 0,1-1-1,-1 1 1,1-1 0,0 1 0,0-1 0,0 1 0,0 0-1,1-1 1,-1 1 0,1 0 0,0 0 0,1 6 0,1 3-437,0 1 0,2-1 0,4 15 1,-4-17 200,0 1 0,-1 0 0,2 21 0,-4-25 342,0 1 0,0 0 0,0 0-1,1-1 1,0 1 0,1-1-1,0 1 1,5 10 0,-6-17-33,-1 1 1,1-1 0,0 0-1,-1 1 1,1-1 0,0 0-1,1 0 1,-1 0 0,0 0-1,0-1 1,1 1 0,-1-1-1,1 1 1,0-1 0,-1 0-1,1 0 1,0 0 0,0 0-1,-1 0 1,1-1 0,0 1-1,0-1 1,0 0 0,0 0-1,0 0 1,0 0 0,0 0-1,5-2 1,-1 0-9,0 0 1,-1-1-1,0 0 0,1 0 1,-1 0-1,0-1 0,-1 0 0,1 0 1,0 0-1,-1-1 0,0 0 1,6-7-1,2-4-2,-1 0-1,0 0 1,9-19 0,-14 23-2,-1 0 1,-1 0 0,1-1 0,-2 0 0,5-22 0,-8 30 1,0 0-1,0 0 1,-1 0 0,0 0 0,0 0-1,-1 0 1,1-1 0,-1 1 0,0 0-1,0 0 1,-1 0 0,1 1 0,-1-1-1,0 0 1,-1 0 0,1 1 0,-1 0-1,-3-5 1,0 2 15,1 1 0,-1 0 0,-1 0-1,1 1 1,-1 0 0,0 0 0,0 0 0,0 1-1,-1 0 1,1 0 0,-1 1 0,0 0 0,0 1-1,-13-3 1,14 4 23,0 0 1,-1 0-1,1 1 1,0 0-1,0 1 0,0 0 1,0 0-1,0 0 1,1 1-1,-1 0 0,0 0 1,1 1-1,-1 0 1,1 0-1,0 0 0,0 1 1,-11 8-1,11-6-28,0 0 1,0 0-1,0 1 0,1 0 0,0 0 1,1 0-1,-1 0 0,1 1 0,1 0 1,-4 9-1,6-15-135,0 0 1,0 1 0,1-1-1,-1 0 1,0 1-1,1-1 1,0 1-1,0-1 1,0 1 0,0-1-1,0 1 1,0-1-1,1 1 1,-1-1-1,1 1 1,-1-1 0,1 0-1,0 1 1,0-1-1,0 0 1,0 0 0,1 0-1,-1 0 1,0 0-1,1 0 1,0 0-1,-1 0 1,1 0 0,0-1-1,0 1 1,0-1-1,0 1 1,0-1 0,0 0-1,1 0 1,-1 0-1,0 0 1,5 1-1,17 3-685,2-4-275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7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11402,'-2'16'1313,"-8"1"-809,-7 4-176,-2 3 712,-5 7-416,-3 0-112,2 1-200,-2-2-112,4-3-352,2-2-208,6-8-672,5-6 864,10-10-168,-3 1-144</inkml:trace>
  <inkml:trace contextRef="#ctx0" brushRef="#br0" timeOffset="1">304 98 12547,'6'4'1344,"-20"11"-712,-5 8-192,-9 5 584,-3 4-119,-5 5-265,-4 1-80,4-1-392,-1-6-280,10-9-512,6-8-993,11-8 1329,6-6-224,6-9-184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0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56 9474,'3'-52'6341,"-3"52"-6294,0 0 0,0-1 0,0 1 0,-1 0 0,1 0 0,0-1 0,0 1-1,0 0 1,0 0 0,0 0 0,-1 0 0,1-1 0,0 1 0,0 0 0,0 0 0,-1 0-1,1 0 1,0 0 0,0 0 0,-1 0 0,1-1 0,0 1 0,0 0 0,0 0 0,-1 0-1,1 0 1,0 0 0,0 0 0,-1 0 0,1 0 0,0 0 0,0 0 0,-1 0-1,1 1 1,0-1 0,0 0 0,-1 0 0,1 0 0,0 0 0,-12 5 695,-12 15-283,0 1-1,1 1 1,2 2 0,0 0-1,1 1 1,2 1-1,-27 48 1,42-69-429,-19 46 256,21-49-279,0 1 1,0 0-1,0-1 1,1 1-1,-1 0 1,1 0-1,0-1 1,-1 1-1,1 0 1,0 0-1,1 0 1,-1-1-1,0 1 0,1 0 1,0 0-1,1 2 1,-2-4-35,0-1-1,1 0 1,-1 1 0,0-1-1,1 0 1,-1 1 0,0-1 0,1 0-1,-1 1 1,1-1 0,-1 0 0,0 0-1,1 0 1,-1 1 0,1-1-1,-1 0 1,1 0 0,-1 0 0,1 0-1,-1 0 1,1 0 0,-1 0 0,1 0-1,-1 0 1,1 0 0,-1 0 0,1 0-1,-1 0 1,1 0 0,-1-1-1,1 1 1,-1 0 0,1 0 0,15-10-416,-13 8 477,21-13-269,5-2-79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1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22 10562,'0'-1'128,"0"1"0,-1-1 0,1 1 0,0-1 0,0 0 0,0 1 0,0-1-1,0 1 1,0-1 0,0 0 0,0 1 0,0-1 0,0 1 0,0-1 0,0 0 0,0 1-1,0-1 1,1 1 0,-1-1 0,0 0 0,0 1 0,1-1 0,-1 1 0,1-1 0,-1 1 0,0-1-1,1 1 1,-1 0 0,1-1 0,-1 1 0,1-1 0,-1 1 0,1 0 0,-1-1 0,1 1 0,-1 0-1,1 0 1,-1-1 0,1 1 0,0 0 0,-1 0 0,1 0 0,-1 0 0,1 0 0,0 0-1,0 0 1,32-2 1888,-10 5-1334,0 1 0,-1 1 0,1 1 0,34 15 0,83 45 662,-137-65-1310,10 5 91,-1 1 0,1 0 0,-1 0 0,0 1 0,-1 1 0,0 0 0,13 14 0,-24-23-155,1 0 0,-1 1 1,0-1-1,0 0 0,1 0 0,-1 0 0,0 1 0,0-1 0,0 0 0,1 0 0,-1 0 0,0 1 0,0-1 1,0 0-1,0 1 0,1-1 0,-1 0 0,0 0 0,0 1 0,0-1 0,0 0 0,0 1 0,0-1 1,0 0-1,0 1 0,0-1 0,0 0 0,0 0 0,0 1 0,0-1 0,0 0 0,0 1 0,0-1 0,0 0 1,-1 1-1,1-1 0,0 0 0,0 0 0,0 1 0,0-1 0,-1 0 0,1 0 0,0 1 0,0-1 1,0 0-1,-1 0 0,1 0 0,0 0 0,0 1 0,-1-1 0,1 0 0,0 0 0,-1 0 0,1 0 1,0 0-1,0 0 0,-1 0 0,1 0 0,0 1 0,-1-1 0,1 0 0,0 0 0,-1 0 0,1-1 0,0 1 1,-1 0-1,1 0 0,-1 0 0,-8 3-1285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2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22 8458,'-2'-4'185,"-5"-13"7808,16 26-6752,-4-5-916,2 3 26,1 1 1,10 15 0,-17-22-427,0 1 0,0-1 1,0 1-1,0-1 0,0 1 1,-1-1-1,1 1 1,0 0-1,-1 0 0,1-1 1,-1 1-1,1 0 0,-1 0 1,0-1-1,0 1 0,0 0 1,0 0-1,0 0 0,-1 0 1,1-1-1,0 1 0,-1 0 1,0 2-1,-3 1-338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3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10346,'-1'0'84,"0"0"-1,0 1 1,1-1 0,-1 0-1,0 1 1,0-1 0,1 1-1,-1 0 1,0-1 0,1 1-1,-1 0 1,1-1-1,-1 1 1,1 0 0,-1-1-1,1 1 1,-1 0 0,1 0-1,0 0 1,-1-1 0,1 1-1,0 0 1,0 0-1,0 0 1,-1 0 0,1 0-1,0 1 1,-3 30 776,3-27-626,0 105 1381,1-94-1488,1 1 0,0-1 0,2 0 1,8 27-1,-12-42-146,1 0 1,-1 1-1,1-1 1,-1 0 0,1 0-1,-1 0 1,1 0-1,0 0 1,0 0 0,-1 0-1,1 0 1,0 0-1,0 0 1,0 0-1,0-1 1,0 1 0,0 0-1,2 0 1,-2-1-25,0 0 1,-1 0-1,1 0 1,0 0 0,0 0-1,-1-1 1,1 1-1,0 0 1,-1-1 0,1 1-1,0 0 1,-1-1-1,1 1 1,0-1 0,-1 1-1,1-1 1,-1 1-1,1-1 1,-1 1-1,1-1 1,-1 0 0,1 1-1,-1-1 1,0 0-1,1 1 1,-1-1 0,0 0-1,1 1 1,-1-1-1,0 0 1,0 0-1,0 0 1,2-4-190,-1 0 0,0 1 1,-1-1-1,1 1 0,-1-1 0,0 0 0,0 0 0,0 1 1,-1-1-1,1 0 0,-3-5 0,20 19-116,-3-1 376,5-1 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3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11114,'-1'-1'2917,"-3"13"-1551,-1 19-171,5-31-1193,-2 19 413,1 1 0,1-1 0,1 0-1,0 1 1,8 31 0,-9-50-408,0-1 1,0 1-1,0-1 0,0 1 1,0 0-1,0-1 1,0 1-1,1-1 0,-1 1 1,0-1-1,0 1 1,1-1-1,-1 0 0,0 1 1,1-1-1,-1 1 1,0-1-1,1 0 0,-1 1 1,1-1-1,-1 0 1,1 1-1,4-9 103,0-21-25,-6-78 682,1 112-713,-2 5-146,1 1 0,1 0 0,0 0 0,1 0 0,0-1 0,1 1 0,3 14 1,-5-24 49,1 0 1,-1 0 0,1-1-1,-1 1 1,1 0 0,-1 0-1,1 0 1,0 0 0,-1-1-1,1 1 1,0 0 0,-1 0-1,1-1 1,0 1 0,0-1 0,0 1-1,0-1 1,0 1 0,0-1-1,0 1 1,0-1 0,0 0-1,0 0 1,0 1 0,0-1-1,0 0 1,0 0 0,0 0 0,0 0-1,0 0 1,0 0 0,0 0-1,0-1 1,0 1 0,0 0-1,0-1 1,0 1 0,0 0-1,1-2 1,17-8-516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4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12211,'2'0'183,"0"-1"1,0 1 0,-1-1-1,1 1 1,0 0 0,0 0 0,0 0-1,0 0 1,0 0 0,0 0-1,-1 0 1,1 0 0,0 1-1,0-1 1,0 1 0,-1 0 0,1-1-1,0 1 1,0 0 0,-1 0-1,1 0 1,-1 0 0,1 0-1,2 3 1,3 1 193,-1 1 1,1 0-1,10 13 0,-13-13-324,-1-1-1,1 0 1,-1 1 0,-1 0 0,1 0-1,-1 0 1,2 10 0,-3-15-54,-1 0 1,1 0 0,-1 0-1,0 0 1,0 0-1,1 1 1,-1-1 0,0 0-1,0 0 1,0 1-1,0-1 1,-1 0-1,1 0 1,0 0 0,0 0-1,-1 1 1,1-1-1,-1 0 1,1 0 0,-1 0-1,1 0 1,-1 0-1,0 0 1,1 0 0,-1 0-1,0 0 1,0 0-1,0 0 1,0-1 0,0 1-1,0 0 1,0-1-1,0 1 1,0 0 0,0-1-1,0 0 1,0 1-1,0-1 1,0 1 0,-1-1-1,1 0 1,0 0-1,0 0 1,0 0-1,-1 0 1,0 0 0,1 0-3,0 0 1,0 0-1,1 0 1,-1 0 0,0 0-1,1 0 1,-1 0 0,0 0-1,1 0 1,-1 0-1,0 0 1,1-1 0,-1 1-1,1 0 1,-1-1-1,0 1 1,1 0 0,-1-1-1,1 1 1,-1 0-1,1-1 1,-1 1 0,1-1-1,-1 1 1,1-1 0,-1-1-1,6 14-1255,-1 2 755,1-8 170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33 7906,'-1'3'602,"0"0"-1,0 0 1,0 1 0,0-1 0,0 0 0,1 1 0,0-1 0,-1 1 0,1 3 0,7 36 1726,1-18-1733,15 32-1,-20-51-288,3 2-110,-4-14-119,-4-17-77,-10-17-37,-20-42 0,9 25 205,30 71 372,1-1 0,12 16-1,-6-8-191,-2-2 25,-1-1-857,0-1 0,1-1 0,1 0 0,22 21 0,-25-29-51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5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445 1 11442,'-30'35'3953,"-110"138"-1190,-134 147-1666,305-336-3215,-10 2 1641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6.3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632 0 8650,'-3'6'4653,"-12"21"-3518,-26 38-51,-55 62 0,-58 53-322,78-93-477,10-12-190,4-6-907,-56 83 1,130-169 505,7-8-118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6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302 20 9666,'13'-16'1764,"-13"13"-696,-8 10-207,-19 24-304,0 2 1,-41 70-1,35-52-447,27-43-116,-137 216-834,141-219 628,3-5 75,-1 0 135,9-8-243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8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417 1 12051,'-4'4'1120,"-12"15"-648,-7 4-160,-7 17 528,-7 8-120,-8 7-280,-3 2-80,-2 2-87,3-2-97,5-11-360,7-5-177,11-18-7,8-9 248,18-14-64,11-6-88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7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 10970,'0'4'1345,"-3"3"-825,-8 6-176,-4 5 880,-7 11-592,0 4-112,-8 8-200,-1-1-64,-1 4-128,1-3-80,6-6-248,1-5-104,10-11-224,4-5-200,17-18 168,11-11 96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7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11402,'-2'16'1313,"-8"1"-809,-7 4-176,-2 3 712,-5 7-416,-3 0-112,2 1-200,-2-2-112,4-3-352,2-2-208,6-8-672,5-6 864,10-10-168,-3 1-144</inkml:trace>
  <inkml:trace contextRef="#ctx0" brushRef="#br0" timeOffset="1">304 98 12547,'6'4'1344,"-20"11"-712,-5 8-192,-9 5 584,-3 4-119,-5 5-265,-4 1-80,4-1-392,-1-6-280,10-9-512,6-8-993,11-8 1329,6-6-224,6-9-184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8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417 1 12051,'-4'4'1120,"-12"15"-648,-7 4-160,-7 17 528,-7 8-120,-8 7-280,-3 2-80,-2 2-87,3-2-97,5-11-360,7-5-177,11-18-7,8-9 248,18-14-64,11-6-88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8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218 7 7042,'19'-5'3512,"-9"4"-2504,-8 1-367,-10 8-201,-6 4 1296,-9 9-976,-1 7-96,-5 6-224,-2 5-119,1-1-353,2 4-177,6-5-327,1-5-368,8-8 696,7-10-192,8-12-136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8.7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1 13443,'3'14'1384,"-13"-2"-736,-4 8-232,-12 3 545,0 3-121,-8 3-184,1 1-232,0-3-592,3 0-296,5-7-656,2-6 896,12-6-184,10-8-185</inkml:trace>
  <inkml:trace contextRef="#ctx0" brushRef="#br0" timeOffset="1">390 20 12171,'-2'12'1456,"-4"2"-632,-8 1-280,-6 2 945,-1 4-433,-4 5-280,-2-1-88,0 0-504,3 2-272,2-2-624,4-4-224,3-4 704,7 0-208,7-6-153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9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6 11763,'7'-6'1704,"-6"6"-944,-13 6-272,-4 6 984,-9 8-463,-6 3-169,-6 6-296,-2-1-208,1 3-432,0-3-256,10-2-400,-1-4-360,10-9 847,5-2-231,14-9-168</inkml:trace>
  <inkml:trace contextRef="#ctx0" brushRef="#br0" timeOffset="1">358 100 10058,'4'-10'4193,"-4"9"-3217,-5 1-384,-11 7-184,-2 5 745,-12 5-321,2 4-128,-7 5-304,-1 3-88,0 1-248,3 1-216,6-6-464,3-1-128,15-7-408,4-4 848,10-12-217,5-2-223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9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2 11490,'7'-1'1425,"-10"5"-657,-7 4-248,-9 8 760,-5 2-239,-7 5-257,-3 3-112,-1 3-408,4-1-208,0-2-464,5-2-192,11-7-937,7-4 1241,9-9-240,9-5-240</inkml:trace>
  <inkml:trace contextRef="#ctx0" brushRef="#br0" timeOffset="1">298 72 11530,'0'5'1409,"-10"9"-641,-7 3-280,-7 8 896,-4 2-415,0 8-249,-2-1-256,3 0-584,2-2-328,5-7 384,6-6-136,13-14-104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9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226 1 8138,'14'0'5129,"-8"5"-4153,-11 11-400,-16 3-160,-4 10 552,-5 3-175,-3 4-193,-3 2-88,7 2-440,1-3-280,9-9-456,5-4 48,9-12 408,5-5-153,8-11-135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10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11186,'0'13'1489,"-5"2"-841,-9 3-208,-2 5 888,-4 1-544,2 3-63,1-3-329,0-3-296,3-3-552,4-4 456,3-4-144,7-9-97</inkml:trace>
  <inkml:trace contextRef="#ctx0" brushRef="#br0" timeOffset="1">192 154 13411,'-16'24'1256,"-5"-1"-888,0-5-248,-3-1 496,-1 0-72,4-14-231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1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12627,'0'0'99,"-1"0"0,1 0 0,-1 0 0,0 0 0,1 0 0,-1 0 0,1 0 0,-1 0 0,0 1 0,1-1 1,-1 0-1,1 0 0,-1 0 0,1 1 0,-1-1 0,1 0 0,-1 1 0,1-1 0,-1 0 0,1 1 0,-1-1 0,1 1 0,-1-1 1,1 0-1,0 1 0,-1-1 0,1 1 0,0 0 0,-1-1 0,1 1 0,0-1 0,0 1 0,0-1 0,-1 1 0,1 0 0,0-1 0,0 1 1,0-1-1,0 1 0,0 0 0,0-1 0,0 1 0,0-1 0,0 1 0,1 0 0,-1-1 0,0 2 0,8 36 2301,-6-32-1924,55 179 3964,1 4-2938,-56-185-1318,0 3-1218,-2-19-751,2-59 661,0 26 384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8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218 7 7042,'19'-5'3512,"-9"4"-2504,-8 1-367,-10 8-201,-6 4 1296,-9 9-976,-1 7-96,-5 6-224,-2 5-119,1-1-353,2 4-177,6-5-327,1-5-368,8-8 696,7-10-192,8-12-136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15963,'-5'-1'3330,"9"0"-1083,21-2-96,34-3-893,-12 6-940,-1 2 0,1 3-1,-1 1 1,83 24 0,-115-25 345,-21 3 83,0-2-842,-11 13 139,1 0 0,1 1 0,-19 30 0,29-42-22,5-7-38,0 0 0,0 1 1,0 0-1,0-1 0,0 1 0,0 0 0,0-1 1,1 1-1,-1 0 0,1 0 0,-1 0 0,1 0 0,0-1 1,-1 1-1,1 0 0,0 0 0,0 0 0,1 2 1,1-3 11,0 1 1,0-1 0,0 0-1,0 0 1,1-1 0,-1 1-1,0 0 1,0-1 0,4 1-1,0 1-2,10 4 6,0 0 0,-1 2 0,0 0 0,19 14 0,55 46 6,-43-30-20,-30-26 17,-6-6 3,-1 1 1,0 0 0,-1 0-1,0 1 1,0 0 0,0 1-1,8 13 1,-15-22-4,-1 1 0,0-1 0,0 0 0,0 1 0,0-1 0,0 0 0,0 0 0,0 1 0,0-1 0,0 0 0,0 1 0,0-1 0,-1 0 0,1 1 0,0-1 0,0 0 0,0 0 0,0 1 0,0-1 0,0 0 0,-1 0 0,1 1 0,0-1 0,0 0 0,0 0 0,-1 1 0,1-1 0,0 0 0,0 0 0,-1 0 0,1 0 0,-1 1 0,-14 6 46,-18 2 15,16-5-57,0 0 0,1 2 0,0 0-1,0 0 1,-25 16 0,34-19 2,-1-2 0,4 0-3,3-1-5,1 1 0,-1-1 0,0 0 0,1 0-1,-1 0 1,0 0 0,1 0 0,-1 0 0,0 0-1,0-1 1,1 1 0,-1 0 0,0 0 0,1 0-1,-1-1 1,0 1 0,1 0 0,-1-1 0,1 1-1,-1 0 1,1-1 0,-2 0 0,-14-14 8,11 9-6,-49-53 10,39 41-14,-1 0 0,-1 1 0,-28-21 0,45 37 0,-1 1 1,1 0-1,-1 0 1,1-1-1,-1 1 0,0 0 1,1 0-1,-1 0 1,0 0-1,1 0 1,-1 0-1,1 0 1,-1 0-1,0 0 1,1 0-1,-1 0 1,0 0-1,1 0 1,-1 0-1,1 0 0,-1 1 1,0-1-1,1 0 1,-1 1-1,1-1 1,-1 0-1,1 1 1,-1-1-1,1 0 1,-1 1-1,1-1 1,-1 1-1,1-1 1,0 1-1,-1 0 0,-13 20-15,13-19 18,-17 36-7,13-26 4,0-1 0,-1 1-1,-1-1 1,1-1-1,-16 19 1,20-31-905,2-7 56,4-12-361,22-62 19,-10 31 416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12907,'1'68'7801,"2"6"-5329,1 85-1373,-6-260-219,2 99-870,10-89 622,-8 78-483,0 0 0,1 0 0,1 1 0,10-24 0,-13 33-121,1 1 1,-1-1 0,1 0 0,0 0 0,0 1-1,0-1 1,0 1 0,1-1 0,-1 1-1,1 0 1,-1 0 0,1 0 0,0 0 0,-1 1-1,1-1 1,0 1 0,0 0 0,1-1-1,5 0 1,-5 1-170,0 1 1,1 0-1,-1 0 0,1 0 0,-1 1 0,1-1 1,-1 1-1,0 0 0,1 0 0,-1 1 1,0-1-1,0 1 0,0 0 0,4 2 0,38 24-2601,-38-24 1808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95 147 17260,'-5'116'6476,"-4"-2"-3886,10-112-2658,-1-1-1,0 1 1,-1-1 0,1 1 0,0-1 0,0 1 0,-1-1 0,1 1 0,0-1 0,-1 0 0,1 1 0,-1-1-1,0 0 1,-1 2 0,2-3 1,0 0 0,-1 0 0,1-1-1,-1 1 1,1 0 0,-1 0 0,1 0-1,0-1 1,-1 1 0,1 0 0,-1-1-1,1 1 1,0 0 0,-1-1 0,1 1-1,0 0 1,0-1 0,-1 1 0,1-1 0,0 1-1,0-1 1,0 1 0,-1 0 0,1-1-1,0 1 1,0-2 0,-15-47-2098,14 46 2296,-42-253-9698,38 213 11305,4 38-1758,0-23 4263,6 23-2637,8 9-3012,18 18 231,-9-6 320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92 12691,'1'-4'308,"-1"0"1,0 0 0,0 1 0,0-1-1,0 0 1,-1 0 0,1 0 0,-1 0-1,0 0 1,0 1 0,-1-1 0,1 0-1,-1 1 1,0-1 0,1 1 0,-2 0-1,1 0 1,0-1 0,-4-2 0,5 5-240,-1-1 1,1 1 0,0 0 0,-1-1 0,0 1 0,1 0-1,-1 0 1,0 0 0,1 1 0,-1-1 0,0 0 0,0 1 0,0-1-1,0 1 1,0-1 0,0 1 0,0 0 0,1 0 0,-1 0-1,0 0 1,0 0 0,0 0 0,0 1 0,0-1 0,0 1 0,0-1-1,0 1 1,1 0 0,-1-1 0,0 1 0,0 0 0,1 0-1,-1 0 1,1 1 0,-1-1 0,1 0 0,-1 1 0,1-1-1,-2 2 1,-2 4-28,1-1-1,-1 1 0,1 0 1,0 0-1,0 0 0,1 0 1,0 1-1,1 0 0,-1-1 1,2 1-1,-1 0 0,0 11 1,1-7-31,0-1 1,1 0-1,0 0 1,1 1 0,0-1-1,1 0 1,1 0-1,4 14 1,-5-20-8,0 0-1,0 0 1,1 0 0,0-1 0,0 1 0,0-1 0,0 1 0,1-1-1,0 0 1,6 5 0,-9-8 0,0 0-1,1 0 1,-1-1-1,1 1 1,-1 0 0,1 0-1,-1-1 1,1 1-1,-1-1 1,1 0-1,-1 1 1,1-1-1,0 0 1,-1 0 0,1 0-1,-1 0 1,1 0-1,0 0 1,-1-1-1,1 1 1,0 0 0,-1-1-1,1 1 1,-1-1-1,1 0 1,-1 1-1,0-1 1,1 0-1,-1 0 1,0 0 0,1 0-1,-1 0 1,0 0-1,0 0 1,0-1-1,0 1 1,0 0 0,2-3-1,3-6 25,-1 1 1,1-1-1,-2 0 1,1-1-1,-1 1 0,-1-1 1,0 0-1,2-11 0,-3 7 204,0 1 0,-1 0 0,0-1-1,-1 0 1,-3-24 0,0 42 420,0 5-564,8 200 336,1-100-185,-5-81-170,-1 86 317,-1-98-278,0 0-1,-2 0 1,0 0-1,0-1 1,-8 20-1,10-30-78,-1-1 0,1 0 0,-1 1 0,0-1 0,0 0 0,0 0 1,0 0-1,-1-1 0,1 1 0,-1 0 0,1-1 0,-1 0 0,0 1 0,0-1 0,0-1 0,0 1 0,-7 3 0,5-4-1,0 0 0,1 0 0,-1 0 0,0-1-1,0 1 1,0-1 0,0 0 0,1-1 0,-1 1 0,0-1-1,0 0 1,-5-2 0,1 1-113,1-1-1,1-1 1,-1 1-1,0-1 1,1-1-1,0 1 1,0-1-1,0 0 1,1-1-1,-1 0 1,1 0-1,1 0 1,-1-1-1,1 0 1,-6-10-1,8 12-231,1-1-1,-1 0 1,1 0-1,1 0 1,-1 0-1,1 0 1,0 0 0,0-1-1,1 1 1,0 0-1,1-13 1,1 8-19,1-1 0,0 1 0,0-1 1,2 1-1,7-16 0,16-23-648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15555,'8'64'6686,"5"267"-2096,-13-320-4499,1-22-28,1 0 1,0 1-1,1-1 1,6-15-1,-3 7-20,-2 5-25,2-5-1,15-36 0,-19 51-13,0 0 0,1-1 0,-1 1 0,1 0 0,0 1 0,0-1 0,0 0 0,0 1 0,1 0 0,-1 0 0,1 0 0,0 0 0,7-4 0,-9 6 4,0 1 1,0-1-1,0 1 0,0-1 1,0 1-1,0 0 0,0-1 1,0 1-1,0 1 0,0-1 1,0 0-1,0 0 0,0 1 1,0-1-1,0 1 0,0-1 1,0 1-1,0 0 1,0 0-1,0 0 0,-1 0 1,1 0-1,0 0 0,-1 0 1,1 1-1,-1-1 0,1 1 1,-1-1-1,0 1 0,0 0 1,1-1-1,-1 1 0,0 0 1,0 2-1,4 5 61,0 0-1,-1 1 1,-1-1 0,1 1-1,2 14 1,-4-13-75,0-1 1,0 1-1,-1-1 0,-1 1 1,0-1-1,0 1 1,-1-1-1,-4 20 0,5-29-72,0 0 0,0-1 0,0 1 0,0 0 0,-1-1 0,1 1 0,0 0 0,-1-1 0,1 1 0,0-1 0,-1 1 0,1-1 0,-1 1-1,1-1 1,-1 1 0,1-1 0,-1 1 0,1-1 0,-1 0 0,1 1 0,-1-1 0,-1 1 0,2-1-55,-1 0 0,0-1 0,1 1-1,-1 0 1,1 0 0,-1 0 0,1-1 0,-1 1 0,1 0 0,-1-1-1,1 1 1,0 0 0,-1-1 0,1 1 0,-1-1 0,1 1 0,0 0 0,-1-1-1,1 1 1,-1-2 0,-10-29-2920,7 5 1731,2-4-247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18372,'17'0'2024,"4"0"-1143,6-2-345,7 4 1024,0 0-320,2 2-432,4 2-207,-7-3-561,-3 3-401,-7-4-919,-8-2-328,-6-4 1216,-5-3-288,-8-5-289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17588,'-2'0'171,"1"0"0,-1 0 0,0 1 1,1-1-1,-1 1 0,1 0 0,-1-1 0,1 1 0,-1 0 1,1 0-1,-1 0 0,1 0 0,0 0 0,0 0 1,-1 0-1,1 1 0,0-1 0,0 0 0,0 1 1,0-1-1,1 1 0,-1-1 0,0 1 0,0-1 0,1 1 1,-1 3-1,-2 3 476,1 1 1,0-1-1,-1 17 1,2 2 65,1 1 0,1 0 0,5 34 0,23 81-298,-21-108-591,-1-9-1453,-6-23-58,-4-15 860,-7-13 76,-2-3-273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57 5353,'2'-1'614,"1"-1"0,-1 1 0,0-1 0,0 0-1,1 0 1,-2 0 0,1 0 0,0 0 0,0 0 0,2-5 0,-4 7-400,1-1 1,-1 0-1,1 1 1,-1-1 0,1 0-1,-1 0 1,1 0 0,-1 1-1,0-1 1,1 0 0,-1 0-1,0 0 1,0 0-1,0 0 1,1 0 0,-1 1-1,0-1 1,0 0 0,-1 0-1,1 0 1,0 0-1,0 0 1,0 0 0,0 0-1,-1 1 1,1-1 0,0 0-1,-1 0 1,1 0-1,-1 1 1,1-1 0,-1 0-1,1 0 1,-1 1 0,-1-2-1,1 2-28,-1-1 0,1 1-1,-1 0 1,1 0 0,-1-1-1,0 1 1,1 0 0,-1 0-1,1 1 1,-1-1 0,0 0-1,1 1 1,-1-1 0,1 0 0,-1 1-1,1 0 1,-1-1 0,1 1-1,-1 0 1,1 0 0,0 0-1,-1 0 1,1 0 0,-1 1-1,-3 2 27,0 0 0,1 0-1,0 1 1,0-1 0,-4 6-1,5-3-95,0-1-1,0 0 1,1 0-1,0 1 1,0-1 0,0 1-1,1 0 1,0 0-1,0-1 1,1 1-1,0 0 1,0 0-1,1 0 1,0 0-1,0-1 1,0 1 0,4 11-1,-3-12-71,1 0 0,-1 0 0,1 0 0,0 0 0,0 0 0,1-1 0,-1 1 0,1-1 0,0 0 0,1 0 1,0-1-1,-1 1 0,1-1 0,1 0 0,-1 0 0,0-1 0,1 0 0,9 5 0,-12-7-165,0 0-1,0-1 1,0 1 0,0-1 0,0 1 0,0-1-1,0 0 1,0 0 0,0 0 0,0-1 0,0 1-1,0-1 1,0 0 0,0 1 0,0-1 0,0 0-1,0-1 1,0 1 0,-1-1 0,1 1 0,-1-1-1,1 0 1,-1 0 0,1 0 0,-1 0 0,3-4-1,2-2-390,-1-1 0,0 0 0,0 0 0,-1 0 0,0-1-1,4-13 1,3-7-751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20220,'-2'5'445,"1"0"0,0 1-1,1-1 1,-1 1 0,1-1 0,0 0-1,0 1 1,1-1 0,0 1-1,0-1 1,2 7 0,-1 0 274,53 322 2702,-51-314-4032,-4-20 557,1 0-1,-1 0 1,0 0 0,0 0-1,0 0 1,0 0-1,0 0 1,0 0-1,0 1 1,0-1 0,1 0-1,-1 0 1,0 0-1,0 0 1,0 0 0,0 0-1,0-1 1,0 1-1,0 0 1,1 0-1,-1 0 1,0 0 0,0 0-1,0 0 1,0 0-1,0 0 1,0 0 0,0 0-1,0 0 1,1 0-1,-1 0 1,0 0 0,0 0-1,0-1 1,0 1-1,0 0 1,0 0-1,0 0 1,0 0 0,0 0-1,0 0 1,0 0-1,0 0 1,0-1 0,0 1-1,0 0 1,0 0-1,0 0 1,0 0-1,0 0 1,0 0 0,0 0-1,0-1 1,0 1-1,0 0 1,0 0 0,0 0-1,0 0 1,0 0-1,0 0 1,0 0-1,0 0 1,0-1 0,0 1-1,2-37-4237,-3 10 2910,1-4-361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14163,'8'1'2353,"0"9"-889,-2 6-544,-2 6 1945,1 4-1033,0 3-488,-1 0-303,3-3-721,1 0-480,-2-10-937,-1-6-503,-2-17 1248,-2-7-304,-2-11-232</inkml:trace>
  <inkml:trace contextRef="#ctx0" brushRef="#br0" timeOffset="1">58 14 16596,'-1'-9'1344,"1"7"-1424,0 0-360,5 7 896,3 3-8,6 5-456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8.7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1 13443,'3'14'1384,"-13"-2"-736,-4 8-232,-12 3 545,0 3-121,-8 3-184,1 1-232,0-3-592,3 0-296,5-7-656,2-6 896,12-6-184,10-8-185</inkml:trace>
  <inkml:trace contextRef="#ctx0" brushRef="#br0" timeOffset="1">390 20 12171,'-2'12'1456,"-4"2"-632,-8 1-280,-6 2 945,-1 4-433,-4 5-280,-2-1-88,0 0-504,3 2-272,2-2-624,4-4-224,3-4 704,7 0-208,7-6-153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69 115 14875,'0'-1'165,"1"1"-1,-1 0 1,0-1-1,0 1 1,0-1-1,0 1 1,0-1-1,0 1 1,0-1-1,0 1 1,0-1-1,0 1 1,0-1-1,0 1 1,0-1-1,0 1 1,0-1-1,0 1 1,-1-1-1,1 1 1,0 0-1,0-1 1,0 1-1,-1-1 0,1 1 1,0 0-1,-1-1 1,1 1-1,0 0 1,-1-1-1,1 1 1,-1 0-1,1-1 1,0 1-1,-1 0 1,1 0-1,-1 0 1,1-1-1,-1 1 1,1 0-1,-1 0 1,1 0-1,0 0 1,-1 0-1,0 0 1,-1 0 19,1 0 0,0 0 0,0 0 0,-1 1 0,1-1 0,0 1 0,0-1 0,-1 1 0,1-1 0,0 1 0,0-1 1,0 1-1,0 0 0,0 0 0,0 0 0,-2 1 0,-2 5-52,1 1-1,0-1 1,0 1 0,0 0 0,1 0-1,0 0 1,1 0 0,0 1 0,0-1-1,1 1 1,0-1 0,0 1 0,1 0-1,0-1 1,0 1 0,1-1 0,0 1-1,1 0 1,0-1 0,0 0 0,1 0 0,0 1-1,1-2 1,4 9 0,-7-14-137,0 0 0,1 0 0,-1 0 0,0 0 0,1-1 0,-1 1 0,1-1 0,0 1 0,-1-1 0,1 0 0,0 0 0,0 1 0,0-1-1,0-1 1,3 2 0,-4-1-89,1-1-1,0 0 0,-1 0 0,1 0 0,-1 0 0,1 0 0,0 0 0,-1-1 1,1 1-1,-1 0 0,1-1 0,-1 1 0,1-1 0,-1 0 0,1 1 0,1-3 1,1 0-107,0 0 0,0 0 0,-1-1 0,1 1 0,-1-1 0,0 0 0,0 0 0,-1 0 1,1-1-1,-1 1 0,0 0 0,2-7 0,4-18-658</inkml:trace>
  <inkml:trace contextRef="#ctx0" brushRef="#br0" timeOffset="1">165 16 15139,'3'-10'2489,"-1"5"-1281,-1 9-320,2 6 2113,0 8-1201,1 6-239,4 10-673,-1 5-248,2 4-152,-1 1-88,1-6-688,-2-4-448,1-8-1033,-3-6-271,-3-24 1512,0-9-408,5-8-369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17652,'-1'-1'189,"0"1"0,0-1 0,0 1 1,0-1-1,-1 1 0,1-1 0,0 1 1,0 0-1,0-1 0,-1 1 0,1 0 1,0 0-1,0 0 0,0 0 0,-1 0 0,1 0 1,0 1-1,0-1 0,0 0 0,-1 0 1,1 1-1,0-1 0,0 1 0,0-1 1,0 1-1,0 0 0,0-1 0,0 1 1,0 0-1,0 0 0,0-1 0,0 1 0,0 1 1,-5 4 223,0-1 1,1 1 0,-9 11-1,10-11-323,1-1-1,0 1 1,0 0-1,0 0 0,1 0 1,0 0-1,0 0 1,0 1-1,1-1 1,0 1-1,0-1 1,1 1-1,0-1 1,0 1-1,1 8 0,0-12-56,-1 1 0,1 0 0,1-1 0,-1 1 0,0-1-1,1 1 1,-1-1 0,1 0 0,0 0 0,0 1-1,1-1 1,-1-1 0,1 1 0,-1 0 0,1-1-1,0 1 1,0-1 0,0 0 0,0 0 0,0 0-1,1 0 1,-1 0 0,0-1 0,1 0 0,-1 0-1,1 0 1,7 1 0,-6-1-250,1 0 0,-1-1 0,1 0 0,0 0 0,-1 0 0,1 0 0,-1-1 0,1 0 0,-1-1 0,1 1 0,-1-1 0,0 0 0,0 0 0,6-4 0,11-7-461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74 15643,'-3'-6'700,"0"1"-1,0 0 1,0 0-1,-1 1 1,0-1 0,-5-5-1,8 9-594,0 1 0,0-1-1,0 0 1,0 0 0,0 1 0,0-1-1,0 1 1,0-1 0,-1 1 0,1-1 0,0 1-1,0 0 1,0-1 0,-1 1 0,1 0-1,0 0 1,0 0 0,0 0 0,-1 0-1,1 0 1,0 0 0,0 1 0,0-1-1,-1 0 1,1 1 0,0-1 0,0 1 0,0-1-1,0 1 1,0-1 0,0 1 0,0 0-1,0 0 1,0-1 0,0 1 0,0 0-1,-1 2 1,-2 2 27,0 1-1,0-1 0,1 1 0,0 0 1,0 0-1,0 1 0,1-1 1,0 0-1,0 1 0,1 0 0,0-1 1,0 1-1,0 0 0,1 10 1,0-8-68,0-1 0,1 0 1,0 1-1,1-1 1,-1 0-1,1 0 0,1 0 1,0 0-1,0 0 0,0-1 1,8 12-1,-10-17-44,1 1 1,0-1-1,-1 0 0,1 0 0,0 0 0,0 0 1,0 0-1,0 0 0,1 0 0,-1-1 0,0 1 1,1-1-1,-1 1 0,1-1 0,0 0 0,-1 0 1,1-1-1,0 1 0,-1 0 0,1-1 0,0 1 1,0-1-1,0 0 0,-1 0 0,1 0 0,0-1 1,0 1-1,0-1 0,-1 1 0,1-1 1,0 0-1,-1 0 0,6-2 0,-3 0 2,0-1 0,-1 1 0,1-1 0,-1 1 0,1-1 0,-1-1-1,0 1 1,-1 0 0,1-1 0,-1 0 0,0 0 0,0 0 0,0 0 0,-1-1 0,4-9 0,-4 5 6,-1 1 1,1-1-1,-1 1 1,-1-1-1,0 1 0,0-1 1,-1 1-1,0-1 1,-4-12-1,4 17-118,0 0-1,0 0 0,-1 0 1,0 0-1,0 0 0,0 1 1,-1-1-1,0 0 1,0 1-1,0 0 0,0 0 1,-1 0-1,1 0 0,-1 0 1,0 1-1,0-1 0,0 1 1,-7-3-1,-5 3-2561,16 4 2603,-1-1 1,1 0 0,0 0-1,0 0 1,-1 0 0,1 0-1,0 0 1,0 1 0,-1-1-1,1 0 1,0 0 0,0 0-1,-1 0 1,1 1 0,0-1-1,0 0 1,0 0 0,0 1-1,-1-1 1,1 0 0,0 0-1,0 1 1,0-1 0,0 0-1,0 1 1,0-1 0,0 0-1,0 0 1,0 1 0,0-1-1,0 0 1,0 1 0,0-1-1,0 0 1,0 1 0,0-1-1,0 0 1,0 0 0,0 1-1,0-1 1,1 0 0,-1 0-1,0 1 1,0-1 0,0 0-1,0 0 1,1 1 0,-1-1-1,0 0 1,6 7-1174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17996,'8'27'1619,"-2"1"-1,5 38 1,0-1 601,38 156 1950,-60-280-4184,3 0-1,2-1 0,3 1 1,5-69-1,-1 121 13,5-49 11,-5 53-8,-1 1 0,1-1 1,0 1-1,0-1 0,-1 1 1,2-1-1,-1 1 0,0 0 1,0 0-1,1-1 0,-1 1 1,1 0-1,0 0 0,-1 0 1,1 1-1,0-1 0,4-2 1,-5 3-1,0 0-1,0 1 1,1-1 0,-1 1 0,0 0 0,0-1 0,0 1 0,1 0 0,-1 0 0,0 0 0,0 0 0,1 0 0,-1 0 0,0 0 0,0 0 0,0 0 0,1 1-1,-1-1 1,0 0 0,0 1 0,0-1 0,0 1 0,2 1 0,-1-1 2,0 1 1,0 0-1,0 0 0,0 0 1,-1 0-1,1 0 1,-1 1-1,1-1 0,-1 0 1,2 5-1,0 1 9,0 1-1,-1 0 1,0 0 0,0 0-1,0 14 1,-2-12 5,0 0 1,-1 0 0,-1 0-1,0 0 1,0 0-1,-5 14 1,5-20-31,0 1 1,0-1-1,-1 0 0,0 0 1,0 0-1,0 0 1,0 0-1,-1-1 1,0 1-1,0-1 0,0 0 1,0 0-1,-9 5 1,12-8-66,0 0 0,0 0 0,-1-1 0,1 1 0,0 0 0,-1-1 0,1 1 0,-1-1 1,1 0-1,-1 1 0,1-1 0,0 0 0,-1 0 0,1 0 0,-1 0 0,1 0 0,-1 0 1,1-1-1,-1 1 0,1 0 0,-1-1 0,1 1 0,0-1 0,-1 1 0,1-1 0,0 0 1,-1 1-1,1-1 0,-2-2 0,0 0-74,1 1 0,0-1 0,0 0 0,-1 0 0,2 0 0,-1-1 0,0 1 0,1 0 0,-1-1 0,-1-6 0,-2-16-670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17684,'24'-2'2008,"0"3"-1160,1-1-384,2 1 1193,-1 0-457,-3-1-1216,0-1-864,-6-2 816,-4 0-224,-7-3-224</inkml:trace>
  <inkml:trace contextRef="#ctx0" brushRef="#br0" timeOffset="1">150 1 19004,'-6'7'2249,"0"10"-1105,0 1-448,1 8 1336,2 5-519,3 7-401,0 2-248,4 1-440,2-3-312,0-6-968,2-4-584,0-14 1176,1-12-208,0-15-249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39 142 16347,'11'6'2321,"-6"10"-1057,-2 4-544,-3 5 1633,0 4-753,0-1-664,-2-1-463,0-5-1218,1-3-671,-2-16 1096,-3-9-240,-3-14-272</inkml:trace>
  <inkml:trace contextRef="#ctx0" brushRef="#br0" timeOffset="1">1 13 14667,'4'-10'1616,"-2"7"-1183,2 6-601,2 3 680,4 7-128,2 0-56,7 2-544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 13947,'9'5'4234,"-15"1"28,-7 5-2306,9-3-1759,0 0 0,1 0 0,-1 0 1,1 1-1,1-1 0,0 1 1,0-1-1,1 1 0,-1 0 1,2 0-1,0-1 0,0 1 1,0 0-1,1 0 0,0 0 0,1-1 1,0 1-1,1-1 0,3 11 1,-5-18-189,0 1 0,-1 0 0,1-1 0,0 0 0,0 1 0,0-1 1,0 0-1,0 1 0,1-1 0,-1 0 0,0 0 0,0 0 0,1 0 0,-1 0 1,1 0-1,-1 0 0,1-1 0,2 2 0,-3-2 1,0 0 0,0 0 0,1 0 0,-1 0 0,0-1 0,0 1 0,0 0 0,0 0 0,1-1 0,-1 1 0,0-1 0,0 1 0,0-1 0,0 1 0,0-1 0,0 0 0,0 0 0,0 1-1,1-3 1,2-1 14,-1-1-1,0 0 0,1 1 1,-2-1-1,1 0 0,-1-1 0,1 1 1,-1 0-1,1-8 0,0 0-340,-1 0 0,-1-1-1,0 1 1,-1 0 0,0 0-1,-1-1 1,-1 1 0,0 0-1,-1 0 1,0 0 0,-1 0 0,-6-14-1,10 26 118,0 1 175,0 0 1,0 0 0,-1 0-1,1 0 1,0 0-1,0 0 1,0-1-1,0 1 1,0 0 0,0 0-1,0 0 1,0 0-1,0 0 1,0-1-1,0 1 1,0 0 0,0 0-1,0 0 1,0 0-1,0 0 1,0-1-1,0 1 1,0 0-1,0 0 1,0 0 0,0 0-1,0 0 1,0-1-1,0 1 1,0 0-1,0 0 1,0 0 0,0 0-1,0 0 1,1 0-1,-1-1 1,0 1-1,0 0 1,0 0 0,0 0-1,0 0 1,0 0-1,0 0 1,1 0-1,-1 0 1,0 0-1,0 0 1,0 0 0,0-1-1,0 1 1,1 0-1,5-1-948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15075,'3'12'963,"0"0"1,0 0-1,-1 0 0,-1 0 0,0 1 0,-1-1 0,-1 14 1,4 40 2469,5-99-2669,-4 10-588,11-38 119,-14 55-283,1 1 0,0-1 0,0 1 1,1 0-1,-1 0 0,1 0 1,1 1-1,3-6 0,-7 9-8,1 1-1,-1-1 1,1 1 0,-1-1-1,1 1 1,0-1-1,-1 1 1,1-1-1,-1 1 1,1-1 0,0 1-1,-1 0 1,1 0-1,0-1 1,-1 1-1,1 0 1,0 0 0,0 0-1,-1 0 1,1 0-1,0-1 1,0 1-1,-1 1 1,1-1 0,0 0-1,0 0 1,1 0-1,-1 1 8,0 0 0,1 0 0,-1 0 0,0 0 0,0 0 0,1 0 0,-1 0-1,0 1 1,0-1 0,0 0 0,-1 1 0,2 1 0,2 5 38,0 1 1,-1-1 0,3 13-1,-2-5-44,-1 0-1,1 19 0,2 14-2061,-6-48 1934,0 0 0,0 0 0,0 0 0,1 0-1,-1 0 1,0 0 0,1 0 0,-1-1 0,1 1 0,-1 0 0,1 0 0,-1 0 0,1-1 0,0 2 0,0-2 81,-1 1 1,1-1 0,-1 0-1,1 0 1,-1 0 0,1 0 0,-1 0-1,1 0 1,-1 0 0,1 0 0,-1 0-1,1 0 1,-1 0 0,1 0-1,-1 0 1,1 0 0,-1 0 0,1 0-1,-1-1 1,1 1 0,-1 0 0,0 0-1,1 0 1,-1-1 0,1 1-1,0-1 1,11-9-916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74 16091,'3'-7'956,"0"0"-1,0 0 1,0 0-1,2-12 0,-5 18-762,0 0 1,0 0-1,1-1 0,-1 1 0,0 0 0,0-1 0,0 1 1,-1 0-1,1-1 0,0 1 0,0 0 0,-1 0 0,1-1 0,-2-1 1,2 2-80,-1 1 0,0-1 0,1 1 1,-1-1-1,1 1 0,-1 0 0,0-1 1,0 1-1,1 0 0,-1-1 0,0 1 1,0 0-1,1 0 0,-1 0 0,0 0 1,0 0-1,0 0 0,1 0 1,-1 0-1,0 0 0,0 0 0,1 0 1,-1 0-1,0 1 0,0-1 0,1 0 1,-1 0-1,-1 1 0,0 0-69,0 1 0,0-1-1,0 0 1,0 1 0,0-1 0,0 1-1,0 0 1,1-1 0,-1 1 0,0 0 0,1 0-1,-1 0 1,1 0 0,0 0 0,0 1-1,0-1 1,0 0 0,0 1 0,1-1-1,-1 0 1,0 1 0,1-1 0,0 4 0,-2 5-44,2 0 0,-1 1 0,3 17 0,14 62 134,-11-69-14,-1 0 0,0 0 0,0 44 0,-4-64-104,0 0 0,0 0 0,-1 0 0,1 0 0,-1 0 0,1-1 0,-1 1 0,1 0 0,-1 0 0,0 0 0,0-1 0,0 1 0,0 0 0,0-1 0,-1 1 0,1-1 0,0 0 0,-1 1 0,-1 1 0,0-2 21,0 1-1,1-1 1,-1 1-1,0-1 1,0 0-1,0 0 0,0 0 1,0-1-1,-1 1 1,1-1-1,-4 1 1,0-1-351,1-1 1,-1 1 0,0-1 0,0 0 0,0-1-1,0 1 1,1-1 0,-1-1 0,1 1 0,0-1-1,-6-4 1,6 3 126,1 0-1,0-1 1,0 1-1,1-1 0,0 0 1,0-1-1,-4-6 1,-12-22-801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3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7370,'0'3'4529,"-2"15"-4141,-5 272 1248,7-133-1144,-7 552 1547,-2-4-1601,-4 448 396,7-560-645,0-17-127,-3 659 503,6-441-432,-2-268-517,7-544-765,0 3 787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9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6 11763,'7'-6'1704,"-6"6"-944,-13 6-272,-4 6 984,-9 8-463,-6 3-169,-6 6-296,-2-1-208,1 3-432,0-3-256,10-2-400,-1-4-360,10-9 847,5-2-231,14-9-168</inkml:trace>
  <inkml:trace contextRef="#ctx0" brushRef="#br0" timeOffset="1">358 100 10058,'4'-10'4193,"-4"9"-3217,-5 1-384,-11 7-184,-2 5 745,-12 5-321,2 4-128,-7 5-304,-1 3-88,0 1-248,3 1-216,6-6-464,3-1-128,15-7-408,4-4 848,10-12-217,5-2-223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3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 6721,'0'-5'202,"-2"-13"2222,-4 8 2255,5 34-3392,-2 435 656,6-277-1426,0 95 308,-3 1418 961,-12-764-1529,7-417-170,3 412 63,-3 218 15,7-753-152,1-128 105,-4-263-151,1 1 0,0-1 0,0 0 1,0 1-1,0-1 0,0 1 0,0-1 0,0 0 1,0 1-1,0-1 0,0 1 0,0-1 0,0 1 1,0-1-1,0 0 0,0 1 0,0-1 0,0 0 1,0 1-1,1-1 0,-1 1 0,0-1 0,0 0 1,0 1-1,1-1 0,-1 0 0,0 1 0,1-1 1,-1 0-1,0 0 0,0 1 0,1-1 0,-1 0 1,1 0-1,-1 0 0,0 1 0,1-1 0,-1 0 1,0 0-1,1 0 0,-1 0 0,1 0 0,-1 0 1,0 0-1,1 0 0,-1 0 0,1 0 0,-1 0 1,0 0-1,1 0 0,-1 0 0,1 0 0,-1 0 1,0 0-1,1-1 0,-1 1 0,0 0 0,1 0 1,-1 0-1,0-1 0,1 1 0,0 0 0,2-3-65,0 1 0,0-1 0,0 1 0,0-1-1,-1 0 1,4-5 0,17-27-454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5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8026,'-29'4'745,"29"-4"-715,-1 0-1,1 0 1,-1 1 0,1-1-1,0 0 1,-1 0 0,1 0-1,-1 1 1,1-1 0,0 0 0,-1 1-1,1-1 1,0 0 0,-1 1-1,1-1 1,0 1 0,-1-1-1,1 0 1,0 1 0,0-1-1,0 1 1,-1 0 0,1 0 37,1-1 1,-1 1 0,0 0-1,0 0 1,0 0 0,0-1-1,1 1 1,-1 0 0,0 0-1,1-1 1,-1 1 0,1 0 0,-1-1-1,1 1 1,-1 0 0,1-1-1,-1 1 1,2 0 0,2 2 208,-1 0 0,1 0 0,0-1 1,0 0-1,1 1 0,-1-2 0,0 1 1,1 0-1,-1-1 0,7 2 0,50 5 1601,-51-7-1559,53 4 1433,96-6 1,65-17-278,-45 2-761,146-2 281,539 39-1,53 42-419,-693-50-535,160 25 32,151 5 364,-116-64 415,-222 7-695,2 7 1023,302 26 1,-500-18-1097,2-1-181,1 1 0,0-1 0,-1 0 0,1 0 0,-1 0 0,7-2 0,-10 2 45,0 0 0,1 0-1,-1 0 1,0 0 0,1-1-1,-1 1 1,0 0 0,1 0-1,-1 0 1,0-1 0,0 1-1,1 0 1,-1 0 0,0-1-1,0 1 1,0 0 0,1-1-1,-1 1 1,0 0 0,0-1-1,0 1 1,0 0 0,0-1-1,1 1 1,-1-1 0,-5-14-863,-5-1 439,-1-6-174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28 12019,'13'-22'6703,"-13"16"-3249,-9 15-2521,-83 106 92,33-39-822,-75 78-223,134-154-69,0 0 1,0 0-1,0 0 0,0 0 1,0-1-1,0 1 0,0 0 1,0 0-1,0 0 0,0 0 0,0-1 1,0 1-1,0 0 0,0 0 1,-1 0-1,1 0 0,0 0 0,0 0 1,0-1-1,0 1 0,0 0 1,0 0-1,-1 0 0,1 0 0,0 0 1,0 0-1,0 0 0,0 0 1,0 0-1,-1 0 0,1 0 0,0 0 1,0 0-1,0 0 0,0 0 1,-1 0-1,1 0 0,0 0 0,0 0 1,0 0-1,0 0 0,-1 0 1,1 0-1,0 0 0,0 0 0,0 0 1,0 0-1,0 0 0,-1 0 1,1 0-1,0 1 0,4-20-1668,-3 16 1494,2-10-921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14035,'6'2'5271,"13"13"-3501,-13-11-1040,31 26 996,58 59-1,-78-71-1458,-2 1-1,0 1 0,-1 0 1,0 1-1,11 27 0,-20-41-1273,-3-13-1458,-1 1 2260,1 0-496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 10402,'-12'-10'4508,"11"9"-4412,-1 0 1,1 1 0,-1-1-1,1 0 1,-1 1 0,0-1-1,1 1 1,-1 0-1,0 0 1,1-1 0,-1 1-1,0 0 1,0 0-1,1 1 1,-1-1 0,0 0-1,1 0 1,-1 1 0,0-1-1,1 1 1,-1 0-1,1-1 1,-1 1 0,1 0-1,-1 0 1,1 0-1,0 0 1,-1 0 0,1 0-1,0 0 1,0 1 0,-1-1-1,1 0 1,0 1-1,1-1 1,-1 0 0,0 1-1,0 0 1,1-1 0,-1 1-1,0-1 1,0 4-1,0-1-28,1 1-1,-1 0 0,1-1 0,0 1 1,0 0-1,0-1 0,1 1 1,-1 0-1,1-1 0,0 1 0,0-1 1,1 1-1,0-1 0,3 7 1,8 7-550,-13-18 469,1 1-1,-1-1 1,0 0-1,1 1 0,-1-1 1,0 0-1,1 1 1,-1-1-1,0 0 0,1 1 1,-1-1-1,1 0 1,-1 0-1,1 0 0,-1 1 1,1-1-1,-1 0 0,1 0 1,-1 0-1,0 0 1,1 0-1,-1 0 0,1 0 1,-1 0-1,1 0 1,-1 0-1,1 0 0,-1 0 1,1-1-1,-1 1 1,1 0-1,-1 0 0,1 0 1,-1-1-1,1 1 1,-1 0-1,0 0 0,1-1 1,0 0-1,4-8-198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11883,'0'-1'89,"0"1"1,0 0-1,0-1 1,0 1-1,0 0 1,0-1-1,0 1 1,0 0 0,0-1-1,0 1 1,0 0-1,0 0 1,1-1-1,-1 1 1,0 0 0,0-1-1,0 1 1,1 0-1,-1 0 1,0-1-1,0 1 1,1 0 0,-1 0-1,0 0 1,0 0-1,1-1 1,-1 1-1,0 0 1,1 0 0,-1 0-1,0 0 1,0 0-1,1 0 1,14-10 1029,-13 10-1069,0-1-1,0 0 1,0 1-1,0-1 1,0 1-1,0 0 1,0-1-1,-1 1 1,1 0-1,0 0 0,0 1 1,0-1-1,0 0 1,0 1-1,0-1 1,0 1-1,0-1 1,0 1-1,-1 0 1,1 0-1,0 0 1,-1 0-1,1 0 0,0 0 1,-1 0-1,1 1 1,-1-1-1,0 1 1,1-1-1,-1 1 1,2 2-1,-2-2 6,0 1-1,-1-1 0,1 0 1,0 1-1,-1-1 1,1 1-1,-1-1 1,0 1-1,0-1 0,0 1 1,0-1-1,0 1 1,-1-1-1,1 1 0,-1-1 1,0 0-1,1 1 1,-1-1-1,0 0 1,0 1-1,-1-1 0,1 0 1,0 0-1,-3 3 1,-11 9-1007,11-11 238,9-10 267,2-1-27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38 12091,'0'-2'191,"0"1"1,0 0 0,0-1 0,0 1 0,0-1 0,0 1 0,-1-1 0,1 1 0,0-1-1,-1 1 1,0 0 0,1-1 0,-1 1 0,0 0 0,1-1 0,-1 1 0,0 0 0,0 0-1,0 0 1,0 0 0,0 0 0,0 0 0,-1 0 0,1 0 0,0 0 0,0 1 0,-1-1-1,1 0 1,0 1 0,-1-1 0,1 1 0,-1 0 0,-2-1 0,2 1-6,0 0 1,0 0 0,0 0-1,0 0 1,-1 0-1,1 1 1,0-1-1,0 1 1,0-1 0,0 1-1,0 0 1,0 0-1,0 0 1,0 0 0,0 0-1,1 0 1,-1 1-1,0-1 1,1 1-1,-1-1 1,1 1 0,-3 2-1,2-1-119,0 0 0,0 0 0,0 1 1,0-1-1,1 1 0,-1-1 0,1 1 0,0-1 0,0 1 0,0 0 0,0 0 0,1-1 0,0 1 0,-1 0 0,1 0 0,1 0 1,-1 0-1,1-1 0,-1 1 0,1 0 0,0 0 0,0-1 0,1 1 0,-1-1 0,1 1 0,0-1 0,-1 0 0,2 1 0,-1-1 1,0 0-1,1 0 0,-1 0 0,1-1 0,0 1 0,0-1 0,0 1 0,0-1 0,0 0 0,1 0 0,-1-1 0,0 1 1,1-1-1,0 1 0,-1-1 0,1 0 0,4 0 0,0-1-206,0 0 0,0 0-1,0-1 1,0 0 0,-1-1 0,1 1 0,0-2-1,0 1 1,-1-1 0,0 0 0,1-1 0,6-4-1,-4 3 31,11-6-306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12659,'-5'-11'2913,"-1"11"640,6 1-3319,-1 0 0,0-1 0,0 1 0,1 0-1,-1 0 1,1 0 0,-1 0 0,1 0-1,-1 0 1,1 0 0,-1 0 0,1 1-1,0-1 1,0 0 0,0 0 0,-1 1 0,1 5-9,0 0 0,1 0 1,-1-1-1,1 1 1,0 0-1,1-1 1,0 1-1,0-1 0,0 0 1,1 1-1,0-1 1,4 7-1,-6-11-211,1 0-1,-1 0 1,0 0-1,1 0 1,-1 0-1,1-1 1,0 1-1,-1-1 1,1 1-1,0-1 1,0 1-1,0-1 1,0 0-1,0 0 1,0 0-1,1 0 1,-1 0 0,0-1-1,0 1 1,1-1-1,-1 1 1,0-1-1,1 0 1,-1 0-1,1 0 1,-1 0-1,0 0 1,1-1-1,-1 1 1,0-1-1,0 1 1,1-1-1,-1 0 1,0 0 0,0 0-1,0 0 1,0 0-1,2-2 1,4-3 24,-1 0 1,0-1 0,0 1-1,-1-1 1,0-1 0,0 1 0,-1-1-1,0 0 1,0 0 0,4-11-1,-4 9 139,-5 9-150,0 1 0,1-1 0,-1 1-1,0 0 1,0-1 0,0 1 0,1-1-1,-1 1 1,0 0 0,0-1-1,1 1 1,-1 0 0,0-1 0,1 1-1,-1 0 1,0-1 0,1 1-1,-1 0 1,1 0 0,-1 0 0,0-1-1,1 1 1,-1 0 0,1 0-1,-1 0 1,1 0 0,-1 0 0,0 0-1,2 0 1,7 10 487,3 26-53,-11-31-412,4 17 101,-3-14-247,0-1 1,0 1 0,0-1 0,1 1-1,0-1 1,8 13 0,-11-19-8,1-1 1,0 0-1,-1 1 0,1-1 1,0 0-1,-1 0 0,1 0 1,0 1-1,-1-1 0,1 0 1,0 0-1,0 0 0,-1 0 1,1 0-1,0 0 0,0-1 1,-1 1-1,1 0 0,0 0 1,-1 0-1,1-1 0,0 1 1,-1 0-1,1-1 0,-1 1 1,1 0-1,0-1 0,-1 1 1,1-1-1,-1 1 0,1-1 1,-1 1-1,1-1 0,-1 1 1,1-1-1,-1 0 0,1 0 1,6-9-815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16371,'2'-5'2545,"7"1"-1105,5 4-551,2-1 2335,3 1-1351,3 0-681,3 0-264,-2 0-560,0 0-304,-4 0-680,-2 1-440,-6-1-921,-4 0 1593,-5 0-336,0-1-312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16299,'-9'13'2161,"3"6"-889,1 0-456,4 3 1617,1 6-609,1-1-487,3 4-233,1-1-416,0 0-144,-2-3-256,1 1-136,-1-7-424,-1-2-288,-1-6-992,-1-3-209,3-12 1289,1-7-296,-1-6-344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9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2 11490,'7'-1'1425,"-10"5"-657,-7 4-248,-9 8 760,-5 2-239,-7 5-257,-3 3-112,-1 3-408,4-1-208,0-2-464,5-2-192,11-7-937,7-4 1241,9-9-240,9-5-240</inkml:trace>
  <inkml:trace contextRef="#ctx0" brushRef="#br0" timeOffset="1">298 72 11530,'0'5'1409,"-10"9"-641,-7 3-280,-7 8 896,-4 2-415,0 8-249,-2-1-256,3 0-584,2-2-328,5-7 384,6-6-136,13-14-104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9258,'17'1'10721,"18"5"-6475,19 2-3480,130 0 995,-177-10-3294,-1 2-186,0 2 1112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13003,'3'7'783,"-1"-1"-1,0 1 1,0-1 0,0 1-1,-1 0 1,0-1 0,0 1 0,0 0-1,-2 11 1,2-1 76,5 74 1497,7 216 178,-15-335-6158,2 12 3108,-1-11-310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13563,'-1'9'8426,"-1"28"-6802,2-37-1619,2 78 1728,22 146 0,-20-211-2318,-1-22-960,-1-23 109,-1 1 832,1-5-185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10250,'11'-1'8962,"20"1"-7132,-25 0-931,142-12 2079,-45 1-2741,-64 11 433,-40 0-609,0 0 1,0 0-1,0 0 1,0 0 0,1 0-1,-1 0 1,0 1 0,0-1-1,0 0 1,0 0 0,0 1-1,1-1 1,-1 0-1,0 1 1,0-1 0,-1 2-1,2-2-52,0 0 0,0 1 0,0-1 0,-1 0 0,1 1 0,0-1 0,0 1 0,0-1 0,0 0 0,0 1 0,0-1 0,0 1 0,0-1 0,0 0 0,0 1 0,0-1 0,0 1 0,0-1 0,0 0 0,0 1 0,0-1 0,0 1 0,0-1 0,1 1 0,0 1-2,0 0-1,1 0 0,-1 0 1,1 0-1,-1 0 1,1-1-1,0 1 0,-1-1 1,1 1-1,4 2 0,105 48 931,-108-49-3047,-10-4-45,3 1 2187,-6-1-851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12483,'1'4'836,"0"-1"1,-1 0-1,0 0 1,0 0-1,0 1 1,0-1 0,0 0-1,-1 0 1,-1 7-1,0 10 365,18 234 3100,-16-253-4414,0-1 0,-1 1-1,1-1 1,0 1 0,0 0 0,0-1 0,0 1 0,-1-1 0,1 1 0,0-1 0,-1 1 0,1-1 0,0 1 0,-1-1 0,1 1 0,0-1 0,-1 0 0,1 1 0,-1-1 0,1 0 0,-1 1 0,1-1 0,-1 0-1,1 1 1,-1-1 0,1 0 0,-1 0 0,1 0 0,-1 0 0,0 0 0,1 1 0,-1-1 0,1 0 0,-1 0 0,0 0 0,0-1 0,-6 3-227,-10 3-571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14835,'5'0'2385,"7"2"-1193,4 1-344,3-2 1457,8 3-641,3-3-168,4 2-520,1-3-191,-1 1-377,-2-1-176,-4 0-496,-5 0-304,-8-1-849,-7-2 337,-13 3 696,-3 0-296,-7 0-232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16980,'3'3'1936,"3"0"-1064,3 2-336,6-1 961,2 1-225,6 0-696,3 0-568,6-5-2689,1 2 2513,6-3-448,-1-7-280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13651,'-4'0'335,"1"0"0,-1 1 0,0-1 0,1 1 0,-1 0 0,1 0 0,-1 0 0,1 1 0,0-1 0,-1 1 0,1 0 0,0 0 0,0 0 0,0 0 0,-4 4 0,3-2 6,0 1 0,0-1 0,0 1-1,1 0 1,-1 1 0,1-1-1,1 0 1,-1 1 0,-2 6 0,3-7-209,1 0 1,-1 1 0,1-1-1,0 1 1,0-1 0,0 1-1,1-1 1,0 1 0,0 0-1,0-1 1,1 1 0,-1-1-1,1 1 1,1-1 0,-1 1-1,1-1 1,0 0 0,0 0-1,1 0 1,0 0 0,5 8-1,-6-11-187,1 1 0,-1-1-1,1 0 1,-1 0-1,1-1 1,0 1 0,0-1-1,0 1 1,0-1-1,0 0 1,0 0-1,1 0 1,-1 0 0,0-1-1,0 1 1,1-1-1,-1 0 1,0 0 0,0 0-1,1 0 1,-1-1-1,0 1 1,0-1-1,5-1 1,0-1-164,1 0 1,-1-1-1,0 0 1,0 0-1,0-1 1,-1 0-1,12-9 0,10-12-443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 14059,'-2'0'302,"0"0"0,0 0 0,0 0 0,1 0 0,-1 1 0,0-1 1,0 1-1,1-1 0,-1 1 0,0 0 0,1 0 0,-1 0 0,0 0 0,1 0 0,0 0 0,-1 0 0,1 0 0,-1 1 0,1-1 1,-1 2-1,-1 0-31,1 1 0,1-1 0,-1 1 0,0 0-1,1-1 1,0 1 0,0 0 0,0 0 0,-1 4 0,1 0-101,1 1-1,0-1 0,0 0 1,0 0-1,1 0 0,0 0 0,1 1 1,4 12-1,-5-18-139,0 0 1,0-1-1,1 1 1,-1 0 0,1-1-1,0 0 1,-1 1-1,1-1 1,0 0-1,1 0 1,-1 0-1,0 0 1,0 0-1,5 2 1,-6-4-23,0 1-1,0-1 1,0 0 0,0 0 0,0 1 0,0-1 0,0 0 0,0 0 0,0 0 0,-1 0 0,1 0-1,0 0 1,0 0 0,0-1 0,0 1 0,0 0 0,0 0 0,0-1 0,1 0 0,-1 0-5,1 0 1,-1 0 0,0 0-1,1 0 1,-1-1 0,0 1-1,0-1 1,0 1-1,0-1 1,0 1 0,0-1-1,0 1 1,0-3 0,2-4-8,-1 0 1,0 0 0,0 1-1,-1-1 1,0 0 0,0 0-1,-1-1 1,0 1 0,-1-9-1,-1 5-426,0 0-1,0 0 0,-2 0 0,1 0 1,-7-14-1,7 21-1205,3 5 1621,0 0 0,0 0 0,0 0-1,0 0 1,0 0 0,0 0 0,0 0-1,0 0 1,0 0 0,0 0 0,0 0-1,0 0 1,1 0 0,-1 0 0,0 0-1,0 0 1,0 0 0,0 0 0,0 0-1,0 0 1,0-1 0,0 1 0,0 0-1,0 0 1,0 0 0,0 0 0,0 0-1,0 0 1,0 0 0,0 0 0,0 0 0,0 0-1,1 0 1,-1 0 0,0 0 0,0 0-1,0 0 1,0-1 0,0 1 0,0 0-1,0 0 1,0 0 0,0 0 0,0 0-1,0 0 1,0 0 0,0 0 0,0 0-1,0 0 1,-1 0 0,1 0 0,0-1-1,0 1 1,0 0 0,0 0 0,0 0-1,5 0-776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14339,'19'236'8964,"-15"-173"-7942,-7-102-624,-1-6-406,2 1-1,2 0 1,8-65-1,-7 104 6,1 0-1,-1 0 1,1 0-1,0 0 0,1 1 1,-1-1-1,4-4 1,-6 9 5,1-1 1,-1 0-1,1 0 0,-1 1 1,1-1-1,0 0 1,-1 1-1,1-1 1,0 1-1,0-1 1,0 1-1,-1-1 0,1 1 1,0 0-1,0-1 1,0 1-1,0 0 1,1-1-1,-1 1 2,0 1 0,0-1-1,0 0 1,0 1 0,0-1 0,0 1 0,0-1-1,0 1 1,-1-1 0,1 1 0,0-1 0,0 1-1,-1 0 1,1-1 0,0 1 0,-1 0 0,1 0-1,0 0 1,-1-1 0,1 1 0,0 2 0,1 1 21,-1 1 0,1-1 0,-1 1 0,0 0 1,0-1-1,0 1 0,-1 0 0,0 0 0,0 0 1,0-1-1,0 1 0,-1 0 0,0 0 0,0-1 1,0 1-1,0-1 0,-1 1 0,-2 5 0,2-4-145,-1-1-1,1 0 0,-1 0 0,-1 0 1,1 0-1,0 0 0,-1 0 1,0-1-1,0 0 0,0 0 0,-1 0 1,0 0-1,1-1 0,-10 5 0,14-8 81,0 1-1,0-1 0,-1 0 0,1 0 0,0 0 1,0 0-1,-1 0 0,1 0 0,0 1 0,-1-1 1,1 0-1,0 0 0,0 0 0,-1 0 1,1 0-1,0 0 0,-1 0 0,1 0 0,0 0 1,0 0-1,-1 0 0,1-1 0,0 1 0,-1 0 1,1 0-1,0 0 0,0 0 0,-1 0 0,1 0 1,0-1-1,0 1 0,-1 0 0,1 0 0,0 0 1,0-1-1,0 1 0,0 0 0,-1-1 1,2-13-683,7-3-66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44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223 107 12139,'-11'-17'2512,"10"15"-2261,0 0 1,0 0 0,0 1-1,0-1 1,0 0 0,-1 0-1,1 1 1,-1-1 0,1 0 0,-1 1-1,0 0 1,0-1 0,1 1-1,-1 0 1,0 0 0,0 0 0,0 0-1,0 0 1,-1 1 0,1-1-1,0 0 1,0 1 0,0 0-1,-4-1 1,-1 1-143,0 0-1,1 0 0,-1 1 1,0 0-1,0 0 1,1 1-1,-1-1 0,1 2 1,-1-1-1,1 0 1,0 1-1,0 1 0,0-1 1,0 1-1,1 0 1,-1 0-1,1 0 0,0 1 1,0 0-1,1 0 1,-1 0-1,1 0 0,0 1 1,1 0-1,-1 0 1,1 0-1,0 0 0,1 0 1,0 1-1,0-1 1,0 1-1,0-1 1,1 1-1,0 0 0,1 0 1,0-1-1,0 1 1,0 0-1,1 0 0,-1 0 1,3 7-1,1-4-67,-1 0 0,2 0 0,-1-1 0,1 1 0,1-1 1,0 0-1,0-1 0,0 1 0,1-1 0,1 0 0,-1-1 0,1 0 0,1 0 0,-1-1 0,1 0 0,0 0 0,0-1 0,1 0 0,-1-1 0,1 0 1,0 0-1,1-1 0,-1-1 0,0 1 0,1-2 0,11 1 0,-12-1-6,0 0 1,0-1-1,0 0 0,0-1 1,0-1-1,0 1 0,0-2 0,0 1 1,0-1-1,-1-1 0,1 1 1,-1-2-1,0 1 0,0-1 1,-1-1-1,1 0 0,-1 0 1,0 0-1,-1-1 0,0 0 1,0-1-1,0 1 0,-1-1 1,0-1-1,-1 1 0,0-1 1,6-14-1,-7 15 8,-1-1-1,-1 0 1,0-1 0,0 1-1,-1 0 1,0-1 0,-1 1-1,1 0 1,-2-1 0,0 1-1,0 0 1,0-1 0,-1 1-1,-1 0 1,1 0 0,-2 0-1,1 0 1,-1 1 0,0-1-1,-1 1 1,0 0 0,0 1-1,-1-1 1,0 1 0,0 0-1,-1 0 1,0 1 0,0 0 0,0 0-1,-1 0 1,0 1 0,0 1-1,-9-5 1,11 7-28,-1 0 0,1 1 1,-1-1-1,1 1 0,-1 1 0,0-1 0,1 1 1,-1 0-1,1 1 0,-1-1 0,0 1 0,1 1 1,-1-1-1,1 1 0,0 0 0,0 1 0,-9 4 1,3-1-18,1 0 1,1 1 0,-1 1-1,1 0 1,0 0-1,1 1 1,0 0 0,-9 12-1,15-18-59,1 0 0,0 0 0,0 1 0,1-1-1,-1 1 1,1-1 0,0 1 0,0-1 0,0 1 0,0 0-1,1-1 1,-1 1 0,1 0 0,0 0 0,1 6 0,1 3-437,0 1 0,2-1 0,4 15 1,-4-17 200,0 1 0,-1 0 0,2 21 0,-4-25 342,0 1 0,0 0 0,0 0-1,1-1 1,0 1 0,1-1-1,0 1 1,5 10 0,-6-17-33,-1 1 1,1-1 0,0 0-1,-1 1 1,1-1 0,0 0-1,1 0 1,-1 0 0,0 0-1,0-1 1,1 1 0,-1-1-1,1 1 1,0-1 0,-1 0-1,1 0 1,0 0 0,0 0-1,-1 0 1,1-1 0,0 1-1,0-1 1,0 0 0,0 0-1,0 0 1,0 0 0,0 0-1,5-2 1,-1 0-9,0 0 1,-1-1-1,0 0 0,1 0 1,-1 0-1,0-1 0,-1 0 0,1 0 1,0 0-1,-1-1 0,0 0 1,6-7-1,2-4-2,-1 0-1,0 0 1,9-19 0,-14 23-2,-1 0 1,-1 0 0,1-1 0,-2 0 0,5-22 0,-8 30 1,0 0-1,0 0 1,-1 0 0,0 0 0,0 0-1,-1 0 1,1-1 0,-1 1 0,0 0-1,0 0 1,-1 0 0,1 1 0,-1-1-1,0 0 1,-1 0 0,1 1 0,-1 0-1,-3-5 1,0 2 15,1 1 0,-1 0 0,-1 0-1,1 1 1,-1 0 0,0 0 0,0 0 0,0 1-1,-1 0 1,1 0 0,-1 1 0,0 0 0,0 1-1,-13-3 1,14 4 23,0 0 1,-1 0-1,1 1 1,0 0-1,0 1 0,0 0 1,0 0-1,0 0 1,1 1-1,-1 0 0,0 0 1,1 1-1,-1 0 1,1 0-1,0 0 0,0 1 1,-11 8-1,11-6-28,0 0 1,0 0-1,0 1 0,1 0 0,0 0 1,1 0-1,-1 0 0,1 1 0,1 0 1,-4 9-1,6-15-135,0 0 1,0 1 0,1-1-1,-1 0 1,0 1-1,1-1 1,0 1-1,0-1 1,0 1 0,0-1-1,0 1 1,0-1-1,1 1 1,-1-1-1,1 1 1,-1-1 0,1 0-1,0 1 1,0-1-1,0 0 1,0 0 0,1 0-1,-1 0 1,0 0-1,1 0 1,0 0-1,-1 0 1,1 0 0,0-1-1,0 1 1,0-1-1,0 1 1,0-1 0,0 0-1,1 0 1,-1 0-1,0 0 1,5 1-1,17 3-685,2-4-275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09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226 1 8138,'14'0'5129,"-8"5"-4153,-11 11-400,-16 3-160,-4 10 552,-5 3-175,-3 4-193,-3 2-88,7 2-440,1-3-280,9-9-456,5-4 48,9-12 408,5-5-153,8-11-135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14403,'5'16'1419,"-1"1"-1,-1 0 1,2 26 0,-4-27-559,1-1 1,1 1-1,0-1 0,8 22 1,-11-35-822,0-1 0,1 1 0,0-1-1,-1 0 1,1 1 0,0-1 0,0 1 0,-1-1 0,1 0 0,0 0 0,1 0 0,-1 1-1,0-1 1,0 0 0,0 0 0,1 0 0,-1-1 0,0 1 0,1 0 0,-1 0 0,1-1-1,-1 1 1,2 0 0,-1-1-25,0-1 0,-1 1 0,1 0 0,0-1-1,-1 1 1,1-1 0,0 1 0,-1-1 0,1 0 0,-1 0-1,1 1 1,-1-1 0,1 0 0,-1-1 0,0 1-1,0 0 1,1 0 0,-1 0 0,0-1 0,0 1 0,1-3-1,5-6 17,-2-1-1,1 1 0,-1-1 0,5-17 0,-6 16-22,0 1 1,1-1 0,8-12 0,-13 24-10,0-1 1,0 1 0,0 0 0,0 0 0,0 0 0,0 0 0,0-1 0,0 1 0,1 0 0,-1 0 0,0 0 0,0 0 0,0 0 0,0 0 0,0-1 0,0 1 0,1 0 0,-1 0 0,0 0-1,0 0 1,0 0 0,0 0 0,1 0 0,-1 0 0,0 0 0,0 0 0,0 0 0,0 0 0,1 0 0,-1 0 0,0 0 0,0 0 0,0 0 0,1 0 0,-1 0 0,0 0 0,0 0 0,0 0-1,0 0 1,1 0 0,4 8-27,0 10 5,4 27 313,4 87 1,-13-109-54,0 0 0,-2 1 0,0-1 1,-1 0-1,-11 37 0,10-51-152,1-1-1,-2 1 1,1-1-1,-1 0 0,0 0 1,-1 0-1,1-1 1,-2 0-1,1 0 1,-1 0-1,0-1 0,0 0 1,-1 0-1,0-1 1,-15 8-1,18-10-149,-1 0-1,0-1 1,0 1 0,0-2-1,-1 1 1,1 0-1,0-1 1,-1 0 0,1-1-1,0 0 1,-1 0-1,1 0 1,-1-1 0,1 1-1,0-1 1,-1-1-1,1 0 1,0 1 0,0-2-1,0 1 1,0-1-1,0 0 1,1 0 0,-7-5-1,8 5-118,0-1 0,0 0 0,0 0 0,0-1 0,0 1 0,1-1 0,0 0 0,0 0 0,0 0 0,0 0 0,1 0 0,0-1 0,0 1 0,-1-7 0,-2-22-686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5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10010,'-1'-20'2896,"2"16"-1097,3 13-735,2 30-543,-1 0 1,-2 1-1,-4 69 1,-1-37-206,2-10-20,5 136 1103,-4-186-1149,6 29 298,-3-68-1620,0 7 888,0-4-36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5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11923,'-3'2'257,"1"1"0,-1 0 0,1 0 1,-1 0-1,1 0 0,0 1 1,0-1-1,1 1 0,-1-1 1,1 1-1,-1-1 0,1 1 1,0 0-1,0 5 0,-2 8 600,0 30-1,3-46-830,-5 342 3799,15-379-5067,-7 20 982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12531,'2'-13'5912,"4"20"-2193,3 24-1037,27 293 1121,-35-316-5680,-1-10 578,-2-20-75,-2-35-50,-2 25 340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16596,'0'-1'237,"1"0"1,0-1-1,0 1 1,0 0-1,-1 0 1,1 0-1,1-1 1,-1 1-1,0 0 1,0 0-1,0 1 1,0-1 0,1 0-1,-1 0 1,0 1-1,1-1 1,-1 1-1,1-1 1,-1 1-1,1-1 1,-1 1-1,1 0 1,1 0-1,40 1 2438,-24 1-2189,68 5 660,-47-3-948,-1-1-1,45-4 0,-65-5 233,-2 2 35,-16 4-456,0 0 0,0 0 0,-1 1 0,1-1 0,0 1 0,-1-1 0,1 1 0,0-1 0,-1 1 0,1-1 1,-1 1-1,1 0 0,-1-1 0,1 1 0,-1 0 0,1-1 0,-1 1 0,0 0 0,1-1 0,-1 1 1,0 0-1,0 0 0,1 0 0,-1-1 0,0 2 0,4 18 181,-1 1-1,-1 0 1,-1-1-1,-1 1 1,-2 22-1,0-2 38,6 176-973,-11-222-3830,-10-15 2233,7 7 1002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 15939,'-8'9'2649,"7"-3"-1377,6-3-448,6-1 2217,9 1-1537,1-2-159,8-1-649,0-1-192,-2-2-600,0 1-392,-7-1-752,-1-1-425,-7-4 1225,-2-1-288,-4-4-280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13219,'-3'-1'6707,"3"0"-6565,-2 15 2872,-1 19-999,3-9-1182,-1-12-632,1 1 1,0-1 0,1 0 0,0 0-1,1 0 1,4 14 0,-6-26-195,1 1 0,-1-1 0,0 1 0,1-1 0,-1 1 0,0-1 0,1 0 0,-1 1 0,0-1 0,1 0 0,-1 1 0,1-1 0,-1 0 0,1 0 0,-1 1 0,0-1 0,1 0 0,-1 0 0,1 0 0,-1 0 1,1 1-1,0-1 0,-1 0 0,1 0 0,-1 0 0,1 0 0,-1 0 0,1 0 0,-1-1 0,1 1 0,-1 0 0,1 0 0,-1 0 0,1 0 0,-1-1 0,1 1 0,-1 0 0,0 0 0,1-1 0,-1 1 0,1 0 0,-1-1 0,25-17 109,-18 13-81,-4 3-19,8-6 7,0 0 0,1 1-1,15-8 1,-27 15-20,1 0 0,-1-1 0,0 1 0,1 0 1,-1-1-1,0 1 0,1-1 0,-1 1 0,0-1 0,1 1 0,-1-1 0,0 1 1,0-1-1,1 1 0,-1-1 0,0 1 0,0-1 0,0 1 0,0-1 0,0 1 1,0-1-1,0 0 0,0 1 0,0-1 0,0 1 0,0-1 0,0 1 0,0-1 0,-1 1 1,1-2-1,-8-19 44,7 18-38,-33-85-229,34 88 142,0 0-1,-1-1 1,1 1-1,0-1 0,0 1 1,-1-1-1,1 1 1,0-1-1,-1 1 1,1 0-1,0-1 1,-1 1-1,1 0 0,0-1 1,-1 1-1,1 0 1,-1 0-1,1-1 1,-1 1-1,1 0 0,-1 0 1,1 0-1,-1 0 1,1-1-1,-1 1 1,1 0-1,-1 0 0,1 0 1,-1 0-1,1 0 1,-2 0-1,-13 11-2270,-8 20-1699,20-24 4076,3-7-40,0 0 0,0 0 0,0 0 0,1 0 0,-1 0 0,0 0 0,0 0 0,0 0 0,0 0 0,0 0 0,0 0 0,0 0 0,0 0 0,0 0 0,0 0 0,0 0 0,1 0 0,-1 0 0,0 0 0,0 0 0,0 0 0,0 0 0,0 0 0,0 0 0,0 0 0,0 0 0,0 0 0,0 0 0,0 0 0,1 0 0,-1 0 0,0 0 0,0 0 0,0 0 0,0 0 0,9-11-280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14283,'4'2'1293,"1"0"0,-1 0-1,0 0 1,0 0 0,0 1 0,0-1-1,4 5 1,36 35 1567,35 56-1855,-62-75-692,-2-4 162,22 40 0,-50-73-2425,9 11 1387,1 0 0,0 0 0,0-1 0,0 1 0,1-1 0,-1 0 0,1 0 0,-4-6 0,2-6-728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11923,'-6'-1'5915,"-14"11"-3934,19-10-1980,1 1 1,-1-1 0,0 1-1,0 0 1,1-1 0,-1 1-1,0 0 1,1 0 0,-1-1-1,0 1 1,1 0 0,-1 0-1,1 0 1,0 0 0,-1 0-1,1 0 1,0-1 0,-1 1-1,1 0 1,0 0 0,0 0-1,0 0 1,0 0 0,0 0-1,0 0 1,0 0 0,0 0 0,0 0-1,1 0 1,-1 0 0,0 0-1,0 0 1,1 0 0,-1 0-1,1 0 1,-1-1 0,1 1-1,-1 0 1,1 0 0,0 0-1,-1-1 1,1 1 0,1 0-1,41 44 2016,-2 1 0,55 82 0,-88-120-1858,-4-10-1128,-1-15-1170,-2 9 2375,1-12-829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11666,'2'-1'365,"0"1"0,0 0 0,-1-1 0,1 1 0,0-1 0,0 1-1,0-1 1,-1 0 0,1 0 0,0 0 0,-1 0 0,1 0-1,-1 0 1,3-2 0,1-1 354,54-28 1759,-58 32-2864,-1 0 371,0 0 1,0-1 0,0 1 0,0 0-1,0 0 1,0 0 0,0 0 0,0 0-1,0 0 1,0-1 0,0 1 0,0 0-1,0 0 1,0 0 0,0 0 0,0 0-1,0 0 1,0 0 0,0-1 0,-1 1-1,1 0 1,0 0 0,0 0 0,0 0-1,0 0 1,0 0 0,0 0 0,0 0-1,0-1 1,0 1 0,0 0-1,-1 0 1,1 0 0,0 0 0,0 0-1,0 0 1,0 0 0,0 0 0,0 0-1,0 0 1,-1 0 0,1 0 0,0 0-1,0 0 1,0 0 0,0 0 0,0 0-1,0 0 1,-1 0 0,1 0 0,0 0-1,0 0 1,0 0 0,0 0 0,0 0-1,0 0 1,0 0 0,0 0 0,-1 0-1,1 1 1,-2 2-262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7:10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11186,'0'13'1489,"-5"2"-841,-9 3-208,-2 5 888,-4 1-544,2 3-63,1-3-329,0-3-296,3-3-552,4-4 456,3-4-144,7-9-97</inkml:trace>
  <inkml:trace contextRef="#ctx0" brushRef="#br0" timeOffset="1">192 154 13411,'-16'24'1256,"-5"-1"-888,0-5-248,-3-1 496,-1 0-72,4-14-231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11971,'-2'7'1880,"2"-2"-968,0-4-304,2-1 1489,3-2-1017,3-1-120,1-2-304,1-2-152,1-1-408,0 0-272,-1-2-568,0 1-176,-2-2 696,-2 1-168,-2 1-176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8362,'-1'0'408,"0"0"0,-1 0-1,1 0 1,0 0 0,-1 1 0,1-1 0,0 0 0,0 0 0,-1 1 0,1-1-1,0 1 1,0-1 0,-1 1 0,1 0 0,0-1 0,0 1 0,0 0 0,-2 1-1,2 0-276,1-1-1,-1 1 0,0-1 0,1 1 1,-1-1-1,1 1 0,0-1 0,-1 1 0,1-1 1,0 1-1,0-1 0,0 1 0,0-1 1,0 1-1,0 0 0,1 2 0,0 2 98,1-1-1,-1 1 0,1-1 1,1 1-1,-1-1 1,5 7-1,-6-10-189,-1-1-1,1 1 1,0-1-1,0 0 1,0 0-1,-1 1 1,1-1-1,1 0 1,-1 0-1,0 0 1,0 0-1,0 0 1,1 0-1,-1-1 1,0 1-1,1 0 1,-1 0-1,0-1 1,1 1-1,-1-1 1,1 0-1,-1 1 1,1-1-1,-1 0 1,1 0-1,-1 0 1,1 0-1,2 0 0,-2-1-18,-1 0 0,0 0 0,1 0 0,-1 1 0,0-1 0,0 0 0,0-1 0,0 1 0,0 0 0,0 0 0,0 0-1,0-1 1,-1 1 0,1 0 0,0-1 0,-1 1 0,1-1 0,-1 1 0,1-1 0,-1 1 0,0-1 0,0 1-1,1-1 1,-1 1 0,0-1 0,-1 1 0,1-1 0,0 1 0,0-1 0,-1 1 0,1-2 0,-1-3 71,-1 1 1,1 0-1,-1-1 1,0 1-1,0 0 1,0 0 0,-5-7-1,-17-11 724,23 23-870,1-1 0,-1 1 0,0-1 0,1 1 0,-1-1 1,0 1-1,1-1 0,-1 1 0,0 0 0,0-1 0,1 1 0,-1 0 0,0-1 0,0 1 0,0 0 0,1 0 0,-1 0 0,0 0 0,0 0 0,0 0 0,1 0 0,-1 0 0,0 0 0,0 0 0,0 1 0,1-1 0,-1 0 0,0 0 0,0 1 1,1-1-1,-1 1 0,0-1 0,1 0 0,-1 1 0,0-1 0,1 1 0,-2 1 0,1 6-884,2-3 318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25 9042,'15'-24'5149,"-45"61"-230,-27 16-4055,28-26-390,-15 15-72,-92 67 1,129-106-579,12-11-1066,2-4 392,-5 5 437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15947,'-1'0'150,"0"1"-1,1-1 0,-1 1 0,0-1 0,0 0 0,0 1 0,1-1 0,-1 1 0,0 0 0,0-1 1,1 1-1,-1 0 0,1-1 0,-1 1 0,0 0 0,1 0 0,0-1 0,-1 1 0,1 0 1,-1 0-1,1 0 0,0 0 0,0 0 0,-1 0 0,1 1 0,-6 28 1357,6-26-997,-8 106 3535,9-70-3427,1-1 1,9 48-1,-8-227-431,-2 130-195,0-16-30,7-37 1,-7 57 31,1 0 0,-1 0 0,1 0 0,0 1 0,0-1 0,1 0 0,0 1 0,0 0-1,0 0 1,1 0 0,-1 0 0,6-5 0,-8 9 8,0 0-1,0 0 1,0 0-1,0 1 1,0-1-1,0 0 1,0 0-1,1 1 1,-1-1-1,0 1 1,1-1-1,-1 1 1,0 0-1,1-1 1,-1 1-1,0 0 1,1 0-1,-1 0 1,0 0 0,1 0-1,-1 0 1,0 1-1,1-1 1,-1 0-1,0 1 1,1-1-1,-1 1 1,0-1-1,0 1 1,1-1-1,-1 1 1,0 0-1,0 0 1,0 0-1,0 0 1,0 0-1,0 0 1,0 0-1,0 0 1,0 0-1,0 2 1,2 1 14,0 0 1,0 1-1,-1-1 0,0 1 1,0-1-1,0 1 0,-1 0 1,1 0-1,-1 0 1,1 6-1,-2-5 17,-1 0-1,1 0 1,-1 0 0,0 0 0,-1 0-1,1 0 1,-1-1 0,0 1-1,0-1 1,-1 1 0,-4 6 0,6-10-45,0 0 1,-1 0 0,1 0 0,-1 0-1,1 0 1,-1 0 0,0 0 0,1 0-1,-1-1 1,0 1 0,0-1 0,0 0-1,0 1 1,-1-1 0,1 0 0,0 0-1,-1 0 1,1-1 0,0 1 0,-1 0-1,1-1 1,-1 0 0,1 1 0,-1-1 0,1 0-1,-1 0 1,1-1 0,0 1 0,-5-1-1,6 1-107,0-1 0,0 1 0,0 0 0,0-1 0,0 1 0,0 0 0,0-1 0,1 1 0,-1-1 0,0 0-1,0 1 1,0-1 0,1 1 0,-1-1 0,0 0 0,1 0 0,-1 1 0,0-1 0,1 0 0,-1 0 0,1 0 0,0 0-1,-1 0 1,1 0 0,0 0 0,-1 0 0,1 0 0,0 0 0,0 0 0,0 0 0,0 0 0,0 0 0,0 0 0,0 1 0,0-1-1,0 0 1,1-1 0,-1 0-135,1 0 0,0 0 0,0 1 0,-1-1 0,1 1 0,0-1 0,1 1 0,-1-1 0,0 1 0,0-1 0,1 1 0,-1 0 0,0 0 0,1 0 0,-1 0 0,1 0 0,0 0 0,-1 0 0,4-1 0,10-1-1169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38 13683,'-1'-3'438,"0"0"1,0 1-1,0-1 1,0 1-1,-1 0 1,1-1-1,-1 1 1,1 0-1,-1 0 1,0 0-1,0 0 1,0 0-1,0 1 1,-1-1-1,-1-1 1,2 3-307,1-1 1,-1 1-1,1 0 1,-1-1-1,1 1 1,0 0-1,-1 0 1,1 0-1,-1 1 1,1-1-1,-1 0 1,1 0-1,-1 1 1,1-1-1,0 1 1,-1-1-1,1 1 1,0 0-1,0-1 1,-1 1-1,1 0 1,0 0 0,0 0-1,0 0 1,0 0-1,0 0 1,0 0-1,0 0 1,0 1-1,0 1 1,-4 3 47,1 1 0,0-1 1,0 1-1,0 0 1,1 0-1,0 1 0,-2 10 1,4-14-151,0-1 0,0 1 1,1 0-1,-1-1 0,1 1 1,0 0-1,0-1 0,0 1 0,1 0 1,-1-1-1,1 1 0,0-1 1,0 1-1,0-1 0,1 1 0,-1-1 1,4 7-1,-4-9-25,-1 0-1,1 0 1,0 0 0,0 0-1,0-1 1,-1 1 0,1 0-1,0 0 1,0 0 0,0-1-1,0 1 1,0 0 0,0-1-1,0 1 1,0-1 0,1 1-1,-1-1 1,0 0 0,0 0-1,0 1 1,1-1 0,-1 0-1,0 0 1,2 0 0,-1-1-2,0 1 1,0-1 0,0 0 0,-1 0 0,1 0-1,0 0 1,-1 0 0,1 0 0,-1 0 0,1-1-1,-1 1 1,0 0 0,3-4 0,0-1 2,1-1 1,-1 0 0,0 0-1,-1-1 1,0 1-1,3-10 1,-2 1 207,-1 1 0,0-1 0,0-25 0,9 70 1287,-7-3-1316,-4-18-380,0 0 0,1 0 0,0 0 0,0 0 1,1 0-1,0 0 0,1-1 0,7 13 0,-10-19-16,1 0 0,-1 0 0,0 0 0,1 0 0,-1-1 0,0 1 0,1 0 1,-1-1-1,1 1 0,0-1 0,-1 0 0,1 0 0,-1 1 0,1-1 0,-1 0 0,1 0 0,0 0 0,-1-1 0,1 1 0,-1 0 0,1-1 0,-1 1 0,1-1 0,-1 1 0,2-2 0,12-2-1147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56 16652,'1'-2'170,"-1"0"-1,1 0 1,-1 1 0,0-1 0,0 0 0,0 0 0,0 0 0,0 0 0,-1 0 0,1 0 0,0 0 0,-1 0 0,1 1 0,-1-1 0,0 0 0,0 0 0,0 1 0,0-1-1,0 0 1,0 1 0,0-1 0,0 1 0,0-1 0,-1 1 0,1 0 0,-1-1 0,1 1 0,-1 0 0,1 0 0,-1 0 0,0 0 0,0 1 0,1-1 0,-1 0 0,0 1 0,0-1-1,0 1 1,0-1 0,0 1 0,1 0 0,-1 0 0,0 0 0,0 0 0,0 0 0,0 1 0,0-1 0,0 0 0,-2 2 0,2-2-115,1 1 1,-1 0 0,0 0-1,1 0 1,-1 0 0,1 0-1,-1 0 1,1 0-1,-1 0 1,1 1 0,0-1-1,0 0 1,0 1 0,0-1-1,0 1 1,0 0-1,0-1 1,0 1 0,0 0-1,1-1 1,-1 1 0,1 0-1,-1 0 1,1 0-1,0-1 1,0 1 0,0 0-1,0 0 1,0 0 0,0 0-1,0 0 1,1-1-1,-1 1 1,1 3 0,2 2 98,0 1-1,1-1 1,-1 1 0,1-1 0,9 12-1,-6-9 30,-1 1 0,8 16 0,-13-25-156,1 1 0,-2-1 0,1 1 0,0 0 0,-1-1 0,1 1 0,-1 0 0,1 0 0,-1-1 1,0 1-1,-1 0 0,1 0 0,0-1 0,-1 1 0,-1 5 0,1-7-19,1 1 0,-1-1 0,0 1-1,-1-1 1,1 1 0,0-1 0,0 1 0,-1-1 0,1 0-1,0 0 1,-1 0 0,0 0 0,1 0 0,-1 0 0,1 0-1,-1 0 1,0-1 0,0 1 0,1-1 0,-1 1 0,0-1-1,-3 1 1,4-1-95,0 0 1,0 0-1,0 0 0,-1 0 0,1 0 1,0 0-1,0 0 0,0-1 0,-1 1 1,1 0-1,0-1 0,0 1 0,0-1 1,0 1-1,0-1 0,0 1 0,0-1 1,0 0-1,0 0 0,0 1 0,0-1 1,0 0-1,1 0 0,-1 0 0,0 0 0,1 0 1,-1 0-1,0 0 0,1 0 0,-1 0 1,1 0-1,0 0 0,-1-1 0,1 1 1,0-2-1,-1-6-760,1 0 1,1 0-1,-1 0 1,2 0 0,-1 0-1,6-16 1,1 1-488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14483,'16'0'2345,"2"0"-897,-1 2-520,3-2 1689,3 1-593,0 2-552,0-2-343,1 0-729,-3-1-424,-2-5-944,-3 0-609,-5-1 1241,-4-4-272,-6-8-248</inkml:trace>
  <inkml:trace contextRef="#ctx0" brushRef="#br0" timeOffset="1">155 0 20332,'-5'14'2297,"0"6"-1185,-1 2-448,22 106 1593,3-115-3682,-2-1-4176,1-3 5025,2-7-1328,-13 18 1544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48 130 17076,'4'-3'423,"-1"0"0,0 0 0,0 0 0,0-1 0,0 1 0,0 0 0,-1-1 0,1 0 1,-1 0-1,0 0 0,-1 0 0,3-5 0,-2 5-254,-1-1-1,1 1 1,-1-1-1,0 0 1,0 1 0,0-1-1,-1 0 1,0 0-1,0 0 1,-1-8 0,1 12-157,0 0 1,0 0-1,0 0 1,-1 1 0,1-1-1,0 0 1,-1 0-1,1 0 1,0 1 0,-1-1-1,1 0 1,-1 1-1,1-1 1,-1 0 0,1 1-1,-1-1 1,0 0-1,1 1 1,-1-1 0,0 1-1,0-1 1,1 1-1,-1 0 1,0-1 0,0 1-1,1 0 1,-1 0-1,0-1 1,0 1 0,0 0-1,0 0 1,0 0-1,1 0 1,-1 0 0,0 0-1,0 0 1,0 0-1,0 0 1,1 0 0,-1 1-1,0-1 1,0 0-1,0 1 1,1-1 0,-1 0-1,0 1 1,0-1-1,1 1 1,-1-1 0,0 2-1,-4 1 85,1 0-1,0 0 1,0 0-1,0 1 1,1 0-1,-1 0 1,-2 4 0,2-2 38,1 0 1,0 1 0,0-1 0,1 0-1,0 1 1,0 0 0,0-1 0,1 1-1,0 0 1,0 0 0,1 0 0,0 0-1,0 0 1,0 0 0,1-1 0,0 1-1,1 0 1,-1 0 0,1-1 0,1 1-1,4 9 1,-5-11-124,1 0 0,0 0 0,0 0-1,1-1 1,-1 1 0,1-1 0,0 1 0,0-1-1,1-1 1,-1 1 0,1-1 0,0 1 0,0-1 0,0 0-1,0-1 1,0 0 0,1 1 0,-1-2 0,1 1 0,-1-1-1,1 1 1,0-2 0,-1 1 0,1 0 0,11-2 0,-10 0-343,-1 0 1,0 0 0,1 0 0,-1-1 0,0 0 0,0-1-1,0 1 1,-1-1 0,1 0 0,0-1 0,-1 1 0,0-1-1,6-5 1,4-7-734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19756,'0'3'2105,"6"-3"-1129,3 0-336,7 0 1184,4 0-327,6 2-545,3 0-272,2-1-304,1 1-72,-4 1-528,-1-3-352,-7-2-760,-5-4-489,-4-8 1401,-7-4-344,-7-3-264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15235,'-4'26'3617,"0"1"0,1 29-1,11 107-1230,-2-66-2396,-6-95 271,2 14-3371,-2-16 2990,0 1 0,0-1 1,1 0-1,-1 0 0,0 1 0,0-1 1,0 0-1,0 1 0,0-1 0,1 0 1,-1 0-1,0 1 0,0-1 0,1 0 1,-1 0-1,0 0 0,0 1 0,1-1 0,-1 0 1,0 0-1,0 0 0,1 0 0,-1 0 1,0 0-1,1 1 0,-1-1 0,0 0 1,1 0-1,-1 0 0,0 0 0,1 0 1,-1 0-1,0 0 0,0 0 0,1 0 1,-1-1-1,0 1 0,1 0 0,-1 0 1,1 0-1,5-3-1482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1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12627,'0'0'99,"-1"0"0,1 0 0,-1 0 0,0 0 0,1 0 0,-1 0 0,1 0 0,-1 0 0,0 1 0,1-1 1,-1 0-1,1 0 0,-1 0 0,1 1 0,-1-1 0,1 0 0,-1 1 0,1-1 0,-1 0 0,1 1 0,-1-1 0,1 1 0,-1-1 1,1 0-1,0 1 0,-1-1 0,1 1 0,0 0 0,-1-1 0,1 1 0,0-1 0,0 1 0,0-1 0,-1 1 0,1 0 0,0-1 0,0 1 1,0-1-1,0 1 0,0 0 0,0-1 0,0 1 0,0-1 0,0 1 0,1 0 0,-1-1 0,0 2 0,8 36 2301,-6-32-1924,55 179 3964,1 4-2938,-56-185-1318,0 3-1218,-2-19-751,2-59 661,0 26 384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53 16988,'0'-2'338,"0"0"0,1-1 0,-1 1 0,0 0 1,-1-1-1,1 1 0,0 0 0,-1-1 0,1 1 0,-1 0 1,0 0-1,1 0 0,-1-1 0,0 1 0,-1 0 1,1 0-1,-3-3 0,3 4-261,1 0-1,-1 0 1,0 1-1,0-1 1,0 0 0,0 1-1,0-1 1,0 0-1,0 1 1,0-1 0,0 1-1,0 0 1,0-1-1,0 1 1,0 0-1,0 0 1,0 0 0,0-1-1,0 1 1,0 0-1,0 1 1,-1-1 0,1 0-1,0 0 1,0 0-1,0 1 1,0-1 0,0 0-1,0 1 1,0-1-1,0 1 1,0-1 0,0 1-1,0-1 1,0 1-1,1 0 1,-1 0 0,0-1-1,-1 2 1,-1 2-30,0 1 1,0-1-1,0 1 0,0-1 1,1 1-1,0 0 0,-1 0 1,2 0-1,-1 0 0,1 0 1,0 0-1,0 0 0,-1 9 1,2-11-41,0 0 0,-1 0 1,1 0-1,0 0 0,0 0 0,1 0 1,-1 0-1,1 0 0,-1 0 1,1 0-1,0 0 0,0 0 1,0 0-1,1 0 0,-1-1 1,1 1-1,-1-1 0,1 1 1,0-1-1,0 1 0,0-1 0,0 0 1,1 0-1,4 3 0,-6-4 3,0-1 0,0 0 0,0 1 0,1-1-1,-1 0 1,0 0 0,1 0 0,-1 0-1,0 0 1,0 0 0,1 0 0,-1 0 0,0-1-1,0 1 1,1 0 0,-1-1 0,0 1-1,0-1 1,0 1 0,0-1 0,0 0-1,1 1 1,-1-1 0,0 0 0,-1 0 0,1 0-1,0 0 1,0 0 0,0 0 0,0 0-1,-1 0 1,1 0 0,-1 0 0,1 0 0,0-3-1,4-5 239,-1 0 1,0-1-1,3-11 0,-6 15-8,7-8 538,-8 13-760,0 1 0,1 0-1,-1 0 1,0 0 0,0 0-1,0 0 1,0 0-1,1 0 1,-1 0 0,0 0-1,0 0 1,1 0 0,-1 0-1,0 0 1,0 0 0,0 0-1,1 0 1,-1 0-1,0 0 1,0 0 0,0 0-1,1 0 1,-1 0 0,0 0-1,0 0 1,0 1 0,0-1-1,1 0 1,-1 0-1,0 0 1,0 0 0,0 0-1,0 0 1,0 1 0,1-1-1,-1 0 1,0 0 0,12 29 462,-11-26-543,6 20 53,-4-13-319,-1 0 0,2-1 1,0 1-1,5 10 0,-8-20 203,-1 0 0,1 1-1,-1-1 1,1 0 0,-1 1 0,1-1 0,-1 0 0,1 0 0,0 1 0,-1-1 0,1 0 0,-1 0-1,1 0 1,0 0 0,-1 0 0,1 0 0,-1 0 0,1 0 0,0 0 0,-1 0 0,1 0-1,0 0 1,-1 0 0,1-1 0,-1 1 0,1 0 0,-1 0 0,1-1 0,0 1 0,-1 0-1,1-1 1,-1 1 0,0-1 0,1 1 0,-1 0 0,1-1 0,-1 1 0,0-1 0,1 1 0,0-2-1,7-7-1110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31 15555,'1'-1'426,"-1"-1"0,0 1 0,1-1 0,-1 1 0,0-1 0,0 1 0,0-1 0,0 1 0,0-1 0,0 1 0,-1-1 0,1 1 0,0-1 0,-1 1 0,-1-3 0,-4-1 2637,5 5-3022,1 1 0,-1-1-1,1 0 1,-1 1 0,1-1 0,-1 1-1,1-1 1,-1 0 0,1 1 0,-1-1-1,1 1 1,0-1 0,-1 1 0,1 0-1,0-1 1,-1 1 0,1-1 0,0 2-1,-5 9 9,1 1 0,0 0 0,1 0 0,0 0 0,1 0-1,1 0 1,-1 0 0,2 1 0,0-1 0,2 17 0,-2-28-50,1 1 1,-1 0-1,1-1 1,-1 1-1,1 0 1,-1-1-1,1 1 1,0-1-1,0 1 1,0-1-1,0 1 1,0-1-1,0 0 1,0 0-1,2 2 1,-2-3 4,-1 1 0,1-1 0,0 1-1,0-1 1,0 0 0,0 1 0,0-1 0,0 0 0,0 0 0,0 0 0,0 1 0,0-1 0,0 0 0,0 0 0,0-1 0,0 1 0,0 0 0,0 0 0,1-1 0,1 0 13,0 0 1,0-1-1,-1 1 1,1-1-1,0 0 1,-1 0-1,1 0 1,-1 0-1,0 0 1,1 0-1,-1-1 1,0 1-1,-1-1 1,3-2-1,1-7 181,-1 1 0,0-1 0,0 0 1,-1 0-1,-1 0 0,0-1 0,-1 1 0,0-15 0,1 49-187,0 0-1,2 0 1,7 26 0,1 6-21,-11-52 10,4 22 26,-1-1 1,-1 1-1,-1 1 1,-2 43-1,0-63-10,-1 1 1,0 0-1,0-1 0,-1 1 0,1 0 0,-1-1 0,-1 0 0,1 1 0,-1-1 0,1 0 1,-2 0-1,1 0 0,0-1 0,-1 1 0,0-1 0,0 0 0,0 0 0,-1 0 1,1-1-1,-1 1 0,0-1 0,0 0 0,0-1 0,0 1 0,-10 3 0,-2-1 49,-31 7-1,42-11-133,0 0 0,-1-1 0,1 1 0,0-1 0,-1-1 0,1 1 0,-1-1 0,-6-2 0,11 3-29,1-1 0,-1 1 0,1-1 0,0 0 0,-1 0 0,1 1 0,0-1 0,0 0 0,-1 0 0,1 0 0,0 0 0,0-1 0,0 1 0,0 0 0,0 0 0,1-1 0,-1 1 0,0 0 0,0-1 0,1 1 0,-1-1 0,1 1 0,0-1-1,-1-1 1,0-2-68,1 0 0,-1-1 0,1 1 0,1 0 0,-1 0 0,2-6 0,4-17-626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17092,'17'15'6837,"6"15"-4839,18 34-1225,-12-7-61,-17-33-242,16 25-1,-28-48-455,0-1 1,0 0-1,0 0 0,0 1 0,1-1 0,-1 0 0,0 0 0,0 0 0,0 1 0,1-1 0,-1 0 1,0 0-1,0 0 0,0 0 0,1 0 0,-1 1 0,0-1 0,0 0 0,1 0 0,-1 0 0,0 0 1,0 0-1,1 0 0,-1 0 0,0 0 0,1 0 0,-1 0 0,0 0 0,0 0 0,1 0 0,-1 0 1,0 0-1,0 0 0,1 0 0,-1-1 0,10-8 306,7-25 17,-11 22-185,7-9-93,0 1 0,1 0 1,2 0-1,0 2 0,1 0 1,0 1-1,27-20 0,-37 28-525,-11 4-593,-20 0-1046,13 4 2012,-4-4-593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11082,'2'-5'2103,"2"9"-691,1 12 69,-3 18 521,-5 46-1,0 16-1244,-8 914 2099,12-996-3567,3-25-21,5-30 95,-3-4 204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10218,'3'2'563,"1"-1"1,0 0-1,0 1 0,-1-1 1,1 0-1,0-1 0,0 1 1,0-1-1,5 0 0,11 2 298,52 11 421,0-3-1,141-1 1,149-28-355,-174 6-381,-4 2-237,370-14 144,-396 26-406,238 30-1,-273-13-39,235 31 22,3-27 22,182-7 40,-419-10 67,320-12 2397,-410 6-1998,-27 2-571,0-1-1,0 0 1,0 0-1,0-1 1,-1 1-1,1-2 1,14-3 0,-20 3-155,1 0 1,0 0-1,-1 0 0,0 0 1,1 0-1,-1 0 1,0 0-1,0 0 1,0 0-1,0-1 1,0 1-1,-1-1 1,1 1-1,-1 0 1,1-1-1,-1 1 1,0-1-1,0-4 0,1-3-264,2-22-376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13147,'1'4'555,"0"0"-1,0 1 1,1-1 0,-1 0-1,1 0 1,0 0 0,3 6 0,2 4 243,13 28 191,-3 1 1,-2 1-1,-1 0 1,9 58-1,-10-5-13,-1 124 0,-17 101-171,0-116-569,4-75 119,30 256-1,30 56-262,-44 2 50,-6-92-55,-8-340-85,5 236 32,5 70 75,-5-222-377,-9 135 0,2-228-897,-1-11-55,-1-15-372,-2-61-84,7 15 531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154 102 13659,'5'-1'9317,"-6"11"-8800,-5 27-64,-1-1 0,-2 0 1,-2 0-1,-19 42 0,23-58-368,-7 14 271,34-45 155,8-8-325,1 2-1,1 1 1,1 1-1,0 1 1,63-17 0,-79 28 12,-4 0 322,-24-1-145,-208-40 193,99 25-625,122 19 56,0 0 1,0 0-1,-1 0 0,1 0 0,0 0 1,0-1-1,0 1 0,-1 0 1,1 0-1,0 0 0,0 0 1,0 0-1,0 0 0,-1 0 0,1 0 1,0 0-1,0 0 0,0 0 1,-1 1-1,1-1 0,0 0 1,0 0-1,0 0 0,0 0 0,-1 0 1,1 0-1,0 0 0,0 0 1,0 0-1,0 1 0,0-1 1,0 0-1,-1 0 0,1 0 0,0 0 1,0 0-1,0 1 0,0-1 1,0 0-1,0 0 0,5 8-30,11 6 19,27 13 92,2-2 0,61 25 0,29 16 103,-125-60-71,-12-10 127,-9-7-128,-12-21-136,1 0 0,1-1 0,2-1 0,1-1 0,2-1 0,2 0 0,-16-57 0,30 91-170,-1 0 0,0 1-1,1-1 1,-1 0 0,1 0-1,0 0 1,0 0-1,-1 1 1,1-1 0,0 0-1,1 0 1,-1 0 0,0 0-1,0 1 1,1-1-1,-1 0 1,1 0 0,0 0-1,1-1 1,2-3-647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15635,'3'10'739,"0"0"0,-1 0 0,-1 0 0,1 0 0,-2 1 0,1-1 0,-1 0 0,-3 14 0,3-8 92,-1-5-543,-1 8 621,3-18-443,2-11-118,1-2-102,-1 0 0,9-16 0,-12 26-229,1-1 1,0 1-1,1 0 0,-1 0 1,0 0-1,0 0 1,1 0-1,0 0 1,-1 0-1,1 1 1,0-1-1,0 1 1,-1-1-1,1 1 1,1-1-1,-1 1 0,0 0 1,0 0-1,0 0 1,3 0-1,-3 1-4,-1 0 0,1 0 0,0 1 0,-1-1 0,1 1 0,0 0 0,-1-1-1,1 1 1,-1 0 0,1 0 0,-1 0 0,0 0 0,1 0 0,-1 0 0,0 0 0,0 1-1,1-1 1,-1 0 0,0 1 0,0-1 0,-1 1 0,1-1 0,0 1 0,1 2 0,1 4 16,1 0 0,-1 0 1,3 12-1,-6-20-23,0 1 0,0-1-1,0 1 1,0-1 0,0 0-1,0 1 1,0-1 0,0 1-1,0-1 1,0 1 0,0-1-1,0 1 1,1-1 0,-1 0-1,0 1 1,0-1 0,0 1-1,1-1 1,-1 0 0,0 1-1,1-1 1,-1 0 0,0 1-1,1-1 1,-1 0 0,0 0-1,1 1 1,-1-1 0,1 0-1,0 1 1,9-14 129,6-22 23,-14 29-142,1 0 0,-1 0-1,1 0 1,0 0 0,1 1 0,-1-1-1,1 1 1,0 0 0,1 0-1,-1 1 1,7-6 0,-10 9-9,-1 1 1,1-1-1,-1 1 0,1 0 1,0-1-1,-1 1 1,1 0-1,-1 0 0,1-1 1,0 1-1,-1 0 0,1 0 1,0 0-1,-1 0 1,1 0-1,0 0 0,-1 0 1,1 0-1,0 0 0,-1 0 1,1 0-1,0 0 1,-1 1-1,1-1 0,-1 0 1,1 0-1,0 1 1,-1-1-1,1 0 0,-1 1 1,2 0-1,-1 1 21,1-1 1,-1 1-1,0 0 0,1 0 1,-1 0-1,0 0 0,0 0 1,0 1-1,0 2 0,2 6 105,-1-1 1,0 1-1,0 12 0,-1 6-87,-1-16-4137,0-13 4046,0 0 0,0 0 1,1 1-1,-1-1 0,0 0 0,0 0 0,0 0 0,0 1 0,0-1 1,0 0-1,0 0 0,0 0 0,0 0 0,1 1 0,-1-1 0,0 0 1,0 0-1,0 0 0,0 0 0,1 1 0,-1-1 0,0 0 0,0 0 1,0 0-1,0 0 0,1 0 0,-1 0 0,0 0 0,0 0 0,1 0 0,-1 0 1,0 0-1,0 0 0,0 0 0,1 0 0,7 3-1080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16027,'6'36'4210,"14"48"-1,3 21-2039,-43-175-1548,20 67-611,-6-28 25,0-36 0,5 59-43,1 1 1,0-1 0,1 0 0,0 1 0,0-1 0,0 1 0,1-1 0,0 1 0,1 0 0,5-12 0,-8 18 7,1 0 0,-1 0 0,1 0 0,-1 0 0,1 1 0,0-1 0,-1 0 0,1 0 0,0 0 0,0 1 0,-1-1 0,1 0 0,0 1 0,0-1 0,0 1 0,0-1 0,0 1 0,0-1 0,0 1 0,0 0 0,0 0 0,0-1 0,0 1 0,0 0 0,0 0 0,2 0 0,-1 1 4,-1-1-1,1 1 0,0-1 0,0 1 0,0 0 0,-1 0 0,1 0 0,0 0 0,-1 0 1,1 1-1,-1-1 0,1 0 0,1 3 0,1 1 15,0 0 0,0 0 1,-1 1-1,1-1 0,-1 1 0,0 0 0,3 10 1,-5-12 6,-1 0 0,1 0 1,-1 1-1,0-1 1,0 0-1,-1 0 1,1 0-1,-1 1 1,0-1-1,0 0 1,0 0-1,-1 0 1,1 0-1,-1-1 1,-3 6-1,4-7-85,0-1 0,0 1-1,0-1 1,0 1 0,-1-1 0,1 1 0,0-1-1,-1 0 1,1 1 0,-1-1 0,0 0-1,1 0 1,-1 0 0,0-1 0,0 1 0,0 0-1,1 0 1,-1-1 0,0 0 0,0 1-1,0-1 1,0 0 0,0 0 0,0 0 0,0 0-1,0 0 1,0 0 0,0 0 0,0-1-1,0 1 1,1-1 0,-1 0 0,0 1 0,0-1-1,-1-1 1,2 2-63,0 0 1,0-1-1,1 1 0,-1 0 0,0-1 0,1 1 1,-1 0-1,0-1 0,1 1 0,-1-1 0,0 1 1,1-1-1,-1 0 0,1 1 0,-1-1 0,1 0 1,-1 1-1,1-1 0,0 0 0,-1 1 0,1-1 1,0 0-1,0 0 0,-1 1 0,1-1 0,0 0 0,0 0 1,0 1-1,0-1 0,0 0 0,0 0 0,0 0 1,0 1-1,0-1 0,0 0 0,0 0 0,1 1 1,0-3-1,4-3-948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15371,'9'-5'2766,"-13"3"254,3 2-2873,0 0 1,0 0-1,0 0 0,0 0 1,-1 0-1,1 1 1,0-1-1,0 0 1,0 1-1,0-1 0,0 1 1,0-1-1,1 1 1,-1 0-1,0-1 0,0 1 1,0 0-1,0 0 1,0 0-1,-2 4-68,1 0-1,0 1 0,0-1 1,0 0-1,0 1 0,1-1 1,0 0-1,0 1 0,1 0 1,-1 6-1,1-9-62,1 0-1,-1 0 1,0 0-1,1 0 1,-1 0-1,1 0 1,0 0-1,0 0 1,2 3-1,-3-5 6,1 0-1,0 0 1,0 0-1,0 0 1,0 1-1,0-1 1,0-1-1,0 1 1,0 0-1,0 0 0,0 0 1,0 0-1,0-1 1,1 1-1,-1-1 1,0 1-1,0-1 1,1 1-1,-1-1 1,3 1-1,-3-1 2,0-1 1,0 1-1,1 0 0,-1 0 0,0 0 0,0-1 1,1 1-1,-1-1 0,0 1 0,0-1 1,0 1-1,0-1 0,1 0 0,-1 1 0,0-1 1,0 0-1,0 0 0,-1 0 0,1 0 1,0 0-1,0 0 0,0 0 0,-1 0 0,1 0 1,-1 0-1,1 0 0,0-1 0,-1 1 1,0 0-1,1 0 0,-1 0 0,0-1 0,0-1 1,2-4 65,-1-1-1,0 0 1,0 1 0,-1-9 0,-1 8-12,0-1 1,0 1-1,-1-1 0,-4-14 0,5 20-153,0 0 0,0 1-1,0-1 1,-1 0 0,1 0-1,-1 1 1,1-1 0,-1 1-1,0-1 1,0 1 0,0 0-1,0-1 1,-1 1 0,1 1-1,-1-1 1,-3-3 0,5 5-39,1 0 1,-1 0-1,1 0 1,-1 0-1,0 0 1,1 0-1,-1 0 1,1 0-1,-1 0 1,1 0-1,-1 0 1,0 0-1,1 0 1,-1 1-1,1-1 1,-1 0-1,1 0 1,-1 1-1,1-1 1,-1 0-1,1 1 1,-1-1-1,1 0 1,0 1-1,-1-1 1,1 1-1,-1-1 1,1 1-1,0-1 1,0 1-1,-1-1 1,1 1 0,0-1-1,0 1 1,-1-1-1,1 2 1,2 3-894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15963,'-5'-1'3330,"9"0"-1083,21-2-96,34-3-893,-12 6-940,-1 2 0,1 3-1,-1 1 1,83 24 0,-115-25 345,-21 3 83,0-2-842,-11 13 139,1 0 0,1 1 0,-19 30 0,29-42-22,5-7-38,0 0 0,0 1 1,0 0-1,0-1 0,0 1 0,0 0 0,0-1 1,1 1-1,-1 0 0,1 0 0,-1 0 0,1 0 0,0-1 1,-1 1-1,1 0 0,0 0 0,0 0 0,1 2 1,1-3 11,0 1 1,0-1 0,0 0-1,0 0 1,1-1 0,-1 1-1,0 0 1,0-1 0,4 1-1,0 1-2,10 4 6,0 0 0,-1 2 0,0 0 0,19 14 0,55 46 6,-43-30-20,-30-26 17,-6-6 3,-1 1 1,0 0 0,-1 0-1,0 1 1,0 0 0,0 1-1,8 13 1,-15-22-4,-1 1 0,0-1 0,0 0 0,0 1 0,0-1 0,0 0 0,0 0 0,0 1 0,0-1 0,0 0 0,0 1 0,0-1 0,-1 0 0,1 1 0,0-1 0,0 0 0,0 0 0,0 1 0,0-1 0,0 0 0,-1 0 0,1 1 0,0-1 0,0 0 0,0 0 0,-1 1 0,1-1 0,0 0 0,0 0 0,-1 0 0,1 0 0,-1 1 0,-14 6 46,-18 2 15,16-5-57,0 0 0,1 2 0,0 0-1,0 0 1,-25 16 0,34-19 2,-1-2 0,4 0-3,3-1-5,1 1 0,-1-1 0,0 0 0,1 0-1,-1 0 1,0 0 0,1 0 0,-1 0 0,0 0-1,0-1 1,1 1 0,-1 0 0,0 0 0,1 0-1,-1-1 1,0 1 0,1 0 0,-1-1 0,1 1-1,-1 0 1,1-1 0,-2 0 0,-14-14 8,11 9-6,-49-53 10,39 41-14,-1 0 0,-1 1 0,-28-21 0,45 37 0,-1 1 1,1 0-1,-1 0 1,1-1-1,-1 1 0,0 0 1,1 0-1,-1 0 1,0 0-1,1 0 1,-1 0-1,1 0 1,-1 0-1,0 0 1,1 0-1,-1 0 1,0 0-1,1 0 1,-1 0-1,1 0 0,-1 1 1,0-1-1,1 0 1,-1 1-1,1-1 1,-1 0-1,1 1 1,-1-1-1,1 0 1,-1 1-1,1-1 1,-1 1-1,1-1 1,0 1-1,-1 0 0,-13 20-15,13-19 18,-17 36-7,13-26 4,0-1 0,-1 1-1,-1-1 1,1-1-1,-16 19 1,20-31-905,2-7 56,4-12-361,22-62 19,-10 31 416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15523,'19'64'5595,"-4"-17"-1934,-16-52-3314,0 0 0,0 1 0,1-1 1,0 0-1,0 0 0,0 0 1,0 1-1,1-1 0,0 0 0,2-8 1,-2 11-332,0 0 1,-1 0 0,1 0-1,0 0 1,0 0-1,0 1 1,0-1 0,1 0-1,-1 1 1,0-1-1,1 1 1,-1-1 0,1 1-1,-1 0 1,1 0-1,0-1 1,-1 1 0,1 0-1,0 1 1,0-1-1,0 0 1,0 0 0,0 1-1,0-1 1,0 1-1,0 0 1,3-1 0,10 2-772,-12 0 249,0-1 1,0 0 0,0 0 0,0 0 0,0 0-1,0 0 1,0-1 0,0 1 0,0-1 0,3-1 0,0-2-682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15923,'0'0'2241,"4"1"-1033,3 0-416,3-2 1385,3 0-433,-1-4-632,3 1-335,-1 0-1009,0-1-633,-3-3 761,-2-4-240,-4-6-144</inkml:trace>
  <inkml:trace contextRef="#ctx0" brushRef="#br0" timeOffset="1">77 1 18692,'-6'19'2136,"1"-2"-1039,1 2-385,2 6 1216,-1 0-327,3 5-537,0-1-200,3-1-352,-1-1-200,2-7-672,1-3-392,-1-4-792,2-4-369,1-8 1393,2-1-408,1-5-336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 15059,'5'-30'4037,"-4"30"-3961,-1-1 0,0 1 1,0-1-1,0 1 0,0-1 0,0 1 1,0-1-1,0 1 0,0-1 0,0 1 1,0-1-1,0 1 0,-1-1 1,1 1-1,0-1 0,0 1 0,0 0 1,-1-1-1,1 1 0,0-1 0,0 1 1,-1 0-1,1-1 0,0 1 1,-1-1-1,1 1 0,0 0 0,-1 0 1,1-1-1,-1 1 0,1 0 0,0 0 1,-1-1-1,1 1 0,-1 0 1,1 0-1,-1 0 0,1 0 0,-1 0 1,1 0-1,-1 0 0,1 0 0,-1 0 1,1 0-1,-1 0 0,1 0 1,-1 0-1,1 0 0,0 0 0,-1 0 1,1 0-1,-1 1 0,1-1 0,-1 0 1,1 0-1,-1 1 0,1-1 0,-1 1 1,-2 1 20,1 0 0,-1 0 0,1 0 0,-1 0 0,1 1 0,0 0 0,0-1 0,0 1 0,0 0 0,1 0 1,-1 0-1,1 0 0,-2 5 0,-11 43-84,13-48-12,1 0 0,0 0 0,0 0 0,0-1 0,0 1 0,0 0 0,0 0 0,1 0 0,0 0 0,-1-1 0,1 1 0,2 4 0,-3-7 0,0 1 0,1-1 0,-1 1 0,0-1 0,1 1 1,-1-1-1,0 0 0,1 1 0,-1-1 0,1 0 0,-1 1 0,1-1 0,-1 0 0,0 0 0,1 1 0,-1-1 0,1 0 0,-1 0 1,1 0-1,-1 0 0,1 1 0,0-1 0,-1 0 0,1 0 0,0 0 0,0-1 3,1 1-1,-1-1 1,0 1 0,1-1-1,-1 0 1,0 1 0,0-1-1,0 0 1,0 0 0,1 0-1,-1 0 1,0 0 0,-1 0-1,2-2 1,3-3 79,-1 0 0,1-1 0,-2 0 0,1 0 0,-1 0 0,3-9 0,7-16 1343,-9 40-155,0 6-950,0 13-204,9 38-3053,-13-65 2882,0 0 0,0 1 0,1-1 0,-1 0 0,0 0 0,0 1 0,0-1-1,0 0 1,1 0 0,-1 1 0,0-1 0,0 0 0,0 0 0,1 0 0,-1 1 0,0-1 0,0 0 0,1 0-1,-1 0 1,0 0 0,1 0 0,-1 0 0,0 0 0,0 1 0,1-1 0,-1 0 0,0 0 0,1 0 0,-1 0 0,0 0-1,1 0 1,-1 0 0,0-1 0,0 1 0,1 0 0,-1 0 0,0 0 0,1 0 0,-1 0 0,0 0 0,0 0-1,1-1 1,-1 1 0,0 0 0,0 0 0,1 0 0,-1-1 0,0 1 0,0 0 0,0 0 0,0-1 0,1 1-1,-1 0 1,0 0 0,0-1 0,0 1 0,0 0 0,0-1 0,5-8-1114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18436,'3'16'1700,"-1"1"0,-1 0 1,0 21-1,-1-24-802,17-45-297,-14 25-549,-1 0-27,1 1 0,0-1 0,0 1-1,0 0 1,0 0 0,7-7 0,-9 12-17,-1-1 0,1 0-1,0 1 1,0-1 0,0 1-1,-1-1 1,1 1 0,0 0 0,0-1-1,0 1 1,0 0 0,0-1 0,0 1-1,0 0 1,0 0 0,0 0 0,0 0-1,0 0 1,1 0 0,-1 1 17,1-1-1,0 1 1,-1 0 0,1-1 0,-1 1-1,1 0 1,-1 0 0,1 0 0,-1 0 0,1 0-1,-1 1 1,0-1 0,0 0 0,1 2 0,4 4 173,-2 0 1,1 1 0,-1-1 0,4 12 0,11 19-1508,-15-48-1262,-2-3 1741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16932,'0'2'2408,"9"3"-1064,1-2-495,5-1 1655,4 1-559,3-1-673,3 1-264,0-1-448,0 0-264,-3-2-552,-2 0-336,-5-2-736,-3-5-553,-11-9 1425,-2-4-368,-6-7-296</inkml:trace>
  <inkml:trace contextRef="#ctx0" brushRef="#br0" timeOffset="1">89 1 17212,'-2'21'2520,"0"0"-1360,2 4-279,2 3 1583,3 6-727,1-2-265,1 3-432,3 0-152,0-5-336,0-4-136,-2-5-368,-2-3-328,-1-8-1008,-1-1-672,-4-4 1568,-4-1-304,0-4-281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16996,'8'3'5213,"14"-7"-2169,-17 3-2330,19-2 591,27-5-274,-22-3-3432,-29 11 2279,0 0 1,0 0-1,0 0 1,1 0-1,-1 0 1,0 0-1,0 0 0,0 0 1,0 0-1,1 0 1,-1 0-1,0 0 1,0 0-1,0-1 1,2-1-1945,-2 2 1945,0 0-1,0 0 1,0-1-1,0 1 1,0 0-1,0 0 1,0 0-1,0 0 1,0-1-1,0 1 1,0 0-1,-1 0 1,1 0-1,0 0 1,0-1-1,0 1 1,0 0-1,0 0 1,0 0-1,-12-3-3901,-16 3 2739,26 1 1798,1 0-1,-1-1 1,0 1-1,0 0 0,1 0 1,-1 0-1,1 0 1,-1 0-1,1 0 0,-1 1 1,1-1-1,0 1 1,-3 2-1,2-1 27,1 0 0,-1 0 0,0 1 1,1-1-1,0 1 0,-2 5 0,1 5 217,0 0 0,0 27-1,2-26-368,0 22-139,0-22-109,0 1 1,-1-1-1,-3 21 1,3-31-502,0-1 1,-1 1 0,1-1-1,-1 0 1,0 0-1,0 1 1,0-1 0,0-1-1,-1 1 1,0 0 0,0 0-1,0-1 1,0 0-1,0 0 1,-7 5 0,-3 1-1203,-7 6-45,7-8 4893,41-13 3259,-24 5-6610,1 1 1,-1-1 0,1 0-1,-1 0 1,0 0-1,1-1 1,-1 1-1,0-1 1,0 0 0,5-4-1,-4 1-166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89 12323,'2'-3'523,"-1"-1"0,1 1 0,-1 0 1,0-1-1,0 0 0,0 1 1,-1-1-1,1 1 0,-1-1 0,0-7 1,0 10-353,0 0 1,0 0 0,-1 0-1,1-1 1,0 1 0,0 0 0,-1 0-1,1 0 1,-1 0 0,1 0-1,-1 0 1,1-1 0,-1 1 0,0 0-1,1 1 1,-1-1 0,0 0-1,0 0 1,0 0 0,0 0 0,0 1-1,0-1 1,0 0 0,0 1-1,0-1 1,0 1 0,0-1-1,0 1 1,0-1 0,0 1 0,0 0-1,-1 0 1,1-1 0,0 1-1,0 0 1,-3 0 0,2 1-81,0-1 0,0 1 0,0-1 0,0 1 0,0 0 0,0 0 0,0 0 0,1 0 0,-1 0 1,0 0-1,0 0 0,1 1 0,-1-1 0,1 1 0,-1-1 0,1 1 0,-1 0 0,1-1 0,0 1 0,0 0 0,0 0 0,-2 4 0,0 1-18,0 0-1,1 1 1,-1 0-1,-1 13 0,3-11-46,1 0-1,0 0 0,0 0 0,1 0 1,0 0-1,1 0 0,0-1 0,1 1 1,0-1-1,0 1 0,1-1 0,0 0 0,9 14 1,-10-18 16,0-1 0,0 1 1,1 0-1,0-1 0,0 1 1,0-1-1,0 0 1,0 0-1,1-1 0,0 0 1,-1 1-1,1-1 0,1-1 1,-1 1-1,0-1 0,1 0 1,-1 0-1,1-1 1,-1 1-1,1-1 0,0 0 1,0-1-1,-1 0 0,10 0 1,-10-1 7,-1 0 1,1 0-1,-1 0 1,0-1 0,0 1-1,0-1 1,0 0-1,0 0 1,0-1 0,0 1-1,0-1 1,-1 0-1,0 0 1,1 0-1,-1-1 1,0 1 0,0-1-1,-1 1 1,1-1-1,-1 0 1,0 0-1,0 0 1,0 0 0,-1 0-1,1-1 1,-1 1-1,1-5 1,0-1-3,0-1 0,-1 1 1,0-1-1,-1 1 0,0-1 0,0 1 1,-1-1-1,-1 1 0,0 0 1,-5-17-1,4 18-23,0 0 1,-1 1-1,0 0 0,-1-1 1,1 2-1,-2-1 1,-7-9-1,11 15-182,0-1-1,0 1 1,0 0 0,-1 0 0,1 1-1,-1-1 1,1 1 0,-1-1-1,1 1 1,-1 0 0,0 0 0,0 0-1,0 0 1,0 0 0,0 0-1,1 1 1,-1 0 0,0 0 0,0-1-1,0 2 1,0-1 0,0 0-1,0 1 1,0-1 0,0 1 0,-4 1-1,-39 19-5084,32-13 3652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20052,'7'2'2369,"3"2"-1297,-4 2-432,4 2 1441,0 0-649,2 2-456,-1 0-248,-1 0-432,-1-1-408,-1-2-888,-2 0-736,1-6 1432,0-1-280,0-2-217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18812,'0'11'3159,"2"47"1963,-1-54-5080,-1-1 0,1 1 0,-1-1 0,1 0-1,0 1 1,1-1 0,-1 0 0,1 0 0,-1 0-1,1 0 1,0 0 0,0 0 0,0 0 0,4 3 0,-6-6-37,1 1 0,0-1 0,-1 0 1,1 1-1,0-1 0,0 0 0,0 0 0,-1 0 1,1 0-1,0 0 0,0 0 0,0 0 1,-1 0-1,1 0 0,0 0 0,0 0 1,0 0-1,-1-1 0,1 1 0,0 0 1,0 0-1,-1-1 0,1 1 0,0-1 0,-1 1 1,1-1-1,0 1 0,-1-1 0,1 1 1,-1-1-1,1 1 0,-1-1 0,1 0 1,-1 1-1,1-1 0,-1 0 0,1 1 0,-1-1 1,1-1-1,17-34 124,-16 31-102,8-22 157,-9 21-31,1 1 1,0-1-1,0 0 1,1 1 0,-1-1-1,1 1 1,5-6-1,0 33 430,-2 13-550,-4-23-656,0 1 0,0-1 0,2 0 0,4 13 0,-7-24 566,-1-1 1,0 1-1,1-1 0,-1 0 1,0 1-1,1-1 0,-1 0 1,0 1-1,1-1 0,-1 0 1,0 1-1,1-1 0,-1 0 1,1 0-1,-1 1 1,1-1-1,-1 0 0,1 0 1,-1 0-1,1 0 0,-1 0 1,1 0-1,-1 0 0,1 0 1,-1 0-1,1 0 0,-1 0 1,1 0-1,-1 0 0,1 0 1,-1 0-1,1 0 0,-1 0 1,0-1-1,1 1 0,-1 0 1,1 0-1,-1-1 0,1 1 1,-1-1-1,12-4-974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86 17268,'17'-19'5833,"-16"16"-5690,0 1 0,0-1 0,0 1 1,-1-1-1,1 0 0,-1 0 0,1 1 0,-1-1 0,0 0 0,0 0 1,0 0-1,-1 1 0,1-1 0,-1 0 0,-1-4 0,2 6-117,0 0-1,-1 0 0,1 0 1,0 0-1,-1 0 1,1 0-1,-1 0 0,1 0 1,-1 1-1,0-1 1,1 0-1,-1 0 0,0 0 1,1 1-1,-1-1 0,0 1 1,0-1-1,0 0 1,1 1-1,-1 0 0,0-1 1,0 1-1,0-1 1,0 1-1,0 0 0,0 0 1,0-1-1,0 1 0,0 0 1,0 0-1,0 0 1,0 0-1,0 0 0,0 0 1,0 1-1,0-1 1,0 0-1,0 0 0,0 1 1,0-1-1,0 1 0,0-1 1,0 1-1,1-1 1,-2 2-1,0-1 5,0 1 0,0 0 1,0-1-1,0 1 0,0 0 0,1 0 0,-1 0 1,1 1-1,0-1 0,-1 0 0,1 0 0,0 1 1,0-1-1,1 1 0,-1-1 0,0 1 0,1-1 1,0 1-1,-1-1 0,1 1 0,0 0 0,0-1 1,0 1-1,1-1 0,-1 1 0,2 4 0,-1 0 41,1-1-1,0 0 0,0 0 0,1 0 0,-1 0 0,1 0 0,0-1 0,1 1 0,6 8 0,-8-12-123,-1-1 0,0 1 0,1-1 0,-1 0-1,1 1 1,-1-1 0,1 0 0,0 0 0,0 0-1,-1 0 1,1 0 0,0 0 0,0-1 0,0 1-1,0-1 1,0 1 0,0-1 0,0 0 0,0 1-1,0-1 1,0 0 0,0 0 0,0-1 0,0 1-1,0 0 1,0-1 0,3 0 0,0-2-268,0 1 1,-1-1 0,1-1-1,0 1 1,-1-1 0,0 1-1,0-1 1,7-8-1,3-5-560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12907,'1'68'7801,"2"6"-5329,1 85-1373,-6-260-219,2 99-870,10-89 622,-8 78-483,0 0 0,1 0 0,1 1 0,10-24 0,-13 33-121,1 1 1,-1-1 0,1 0 0,0 0 0,0 1-1,0-1 1,0 1 0,1-1 0,-1 1-1,1 0 1,-1 0 0,1 0 0,0 0 0,-1 1-1,1-1 1,0 1 0,0 0 0,1-1-1,5 0 1,-5 1-170,0 1 1,1 0-1,-1 0 0,1 0 0,-1 1 0,1-1 1,-1 1-1,0 0 0,1 0 0,-1 1 1,0-1-1,0 1 0,0 0 0,4 2 0,38 24-2601,-38-24 1808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 20628,'-1'-2'159,"0"1"0,0 0 0,0 0 0,0 0 0,0-1-1,0 1 1,0 0 0,0 0 0,0 1 0,-1-1-1,1 0 1,0 0 0,-1 1 0,1-1 0,-1 0 0,1 1-1,-1 0 1,1-1 0,-1 1 0,1 0 0,-1 0-1,1-1 1,-1 1 0,1 1 0,-1-1 0,1 0 0,-1 0-1,1 0 1,-1 1 0,1-1 0,-1 1 0,0 0 0,0 0-127,0 0 0,1 0 0,-1 0 0,1 0 0,-1 0 0,1 1 1,0-1-1,0 0 0,-1 1 0,1-1 0,0 1 0,0-1 1,0 1-1,1 0 0,-1-1 0,0 1 0,0 0 0,1 0 0,0 0 1,-1-1-1,1 1 0,0 0 0,0 0 0,0 0 0,0 0 1,0 2-1,2 6 3,0 0 1,1 0 0,0 0 0,7 14 0,-6-17-5,-1 0 0,0 0 1,-1 0-1,1 1 1,-2-1-1,1 1 0,-1-1 1,0 1-1,0-1 0,-1 9 1,0-15-58,0 1 1,0-1-1,0 0 1,0 0 0,0 0-1,0 0 1,-1 0-1,1 0 1,0 0-1,0 0 1,-1 0 0,1 0-1,-1 0 1,1 0-1,-1 0 1,1-1-1,-1 1 1,0 0-1,1 0 1,-1 0 0,0-1-1,0 1 1,0 0-1,1-1 1,-1 1-1,0-1 1,0 1-1,0-1 1,0 1 0,0-1-1,0 0 1,0 1-1,0-1 1,0 0-1,0 0 1,0 0 0,0 0-1,0 0 1,0 0-1,0 0 1,0 0-1,0 0 1,-1 0-1,1 0 1,0-1 0,-1 0-1,-1 0-300,0 0 0,0-1 0,0 1 0,1-1 0,-1 0 0,0 0 0,1 0 0,0 0 0,-1-1-1,1 1 1,0-1 0,0 1 0,0-1 0,-2-3 0,-1-9-722,3 0-227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13931,'16'-4'2192,"3"4"-799,0-1-497,3 0 1408,1 1-415,0 0-425,-2-1-280,-1-1-655,-1 0-497,-3-1-1265,-2-2 41,-3 1 880,-1 1-272,-5-4-208</inkml:trace>
  <inkml:trace contextRef="#ctx0" brushRef="#br0" timeOffset="1">172 0 19340,'-2'2'342,"0"0"0,0 0 0,1-1 0,-1 1 0,1 0 0,-1 0 0,1 0 0,0 1 0,0-1 0,0 0 0,0 0-1,0 1 1,1-1 0,-1 0 0,1 1 0,-1-1 0,1 5 0,1 46 2191,0-41-2307,0 11 46,1 13-256,1 0-1,9 39 1,-12-75-100,0 0 1,0-1 0,0 1-1,0 0 1,0 0-1,0 0 1,1 0 0,-1-1-1,0 1 1,0 0 0,0 0-1,0 0 1,1 0-1,-1 0 1,0 0 0,0 0-1,0-1 1,1 1 0,-1 0-1,0 0 1,0 0-1,0 0 1,1 0 0,-1 0-1,0 0 1,0 0-1,0 0 1,1 0 0,-1 0-1,0 0 1,0 0 0,0 0-1,1 1 1,-1-1-1,0 0 1,0 0 0,0 0-1,1 0 1,-1 0-1,0 0 1,0 0 0,0 1-1,0-1 1,1 0 0,-1 0-1,0 0 1,0 0-1,0 1 1,0-1 0,0 0-1,0 0 1,0 0 0,0 0-1,1 1 1,-1-1-1,0 0 1,0 0 0,0 0-1,0 1 1,0-1-1,0 0 1,9-22-2259,-7 16 1876,6-12-1117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15683,'4'-7'2273,"1"7"-1121,-2 2-320,0 7 2017,-2 3-793,2 5-751,-1 1-305,1 2-384,0 2-80,-1-5-696,-1-2-512,0-8-1137,-1-6 1513,1-5-312,-1-5-216</inkml:trace>
  <inkml:trace contextRef="#ctx0" brushRef="#br0" timeOffset="1">12 2 17388,'-3'-1'1592,"1"2"-1456,1 4-504,1 2 1392,0 3-544,4 2-448,0 4-240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 19476,'0'0'94,"0"0"-1,1 0 1,-1 0-1,0 0 1,0 0-1,0-1 1,1 1-1,-1 0 1,0 0-1,0 0 1,0 0-1,0-1 1,0 1-1,0 0 1,1 0-1,-1 0 1,0 0 0,0-1-1,0 1 1,0 0-1,0 0 1,0 0-1,0-1 1,0 1-1,0 0 1,0 0-1,0-1 1,0 1-1,0 0 1,0 0-1,0 0 1,0-1-1,0 1 1,0 0-1,0 0 1,0 0-1,0-1 1,0 1-1,-1 0 1,1 0 0,0 0-1,0 0 1,0-1-1,0 1 1,0 0-1,-1 0 1,1 0-1,0 0 1,0 0-1,0-1 1,0 1-1,-1 0 1,1 0-1,-1 0 30,1 0 0,-1 0 0,1 0 0,-1 0 0,1 0 0,-1 0 0,0 0 0,1 1 0,-1-1 0,1 0 0,-1 0 0,1 1 0,-1-1 0,1 0 0,-1 0 0,1 1 0,-1-1 0,1 0 0,0 1 0,-1-1 0,0 1 0,-1 3-49,-1 1-1,1-1 0,0 0 0,0 1 0,0 0 0,1-1 0,0 1 0,0 0 0,0 0 0,0 0 0,1-1 0,-1 1 1,1 0-1,2 9 0,-1-4-71,0 1 0,1-1-1,0 0 1,1 0 0,1-1 0,3 11 0,-5-16 14,1 0 1,-1 0-1,0 0 0,1 0 0,0-1 1,0 1-1,0-1 0,0 0 0,7 5 1,-9-7-11,0 0 0,0-1 0,0 1 1,1 0-1,-1-1 0,0 0 1,0 1-1,1-1 0,-1 0 0,0 1 1,0-1-1,1 0 0,-1 0 1,0 0-1,0 0 0,1 0 1,-1 0-1,0-1 0,1 1 0,-1 0 1,0-1-1,0 1 0,0-1 1,1 1-1,-1-1 0,0 0 1,0 1-1,0-1 0,0 0 0,0 0 1,0 0-1,0 1 0,0-1 1,-1 0-1,1 0 0,0 0 1,0-1-1,0-1 0,2-2 13,0 0 0,-1-1 0,0 0 0,0 1 0,0-1 0,-1 0 0,1 0 0,-1 0 0,-1 0 0,1 0 0,-1 0 1,0-1-1,-1 1 0,-1-9 0,1 9-84,0 0 1,0-1-1,-1 1 0,0 0 1,0 1-1,-1-1 1,1 0-1,-1 0 1,0 1-1,-1 0 1,1 0-1,-1 0 0,0 0 1,-5-4-1,8 8-112,0 0 0,0 0 0,0 0 0,0 0 0,0 0 1,0 1-1,0-1 0,0 0 0,0 1 0,-1-1 0,1 1 0,0-1 0,0 1 0,-1 0 0,1-1 0,0 1 0,0 0 0,-1 0 0,1 0 0,0 0 0,-1 0 0,1 0 0,0 0 0,0 0 0,-1 1 0,1-1 0,0 0 0,0 1 0,-1-1 0,1 1 0,0 0 0,-1 0 0,-2 5-965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17372,'5'11'977,"0"0"0,-1 0 1,-1 0-1,0 0 1,0 1-1,-1-1 0,-1 1 1,1 22-1,-2-42-862,1 0-1,0 0 0,0 0 0,1 1 1,0-1-1,0 1 0,1-1 0,0 1 1,0 0-1,1 0 0,5-8 1,-8 12-105,1 1 0,0 0 1,-1 0-1,1 0 0,0 0 1,0 0-1,0 0 0,1 0 1,-1 0-1,0 1 1,1 0-1,-1-1 0,1 1 1,-1 0-1,1 0 0,-1 0 1,1 0-1,0 1 0,0-1 1,-1 1-1,1 0 1,0-1-1,0 1 0,-1 0 1,1 1-1,0-1 0,0 0 1,-1 1-1,1 0 0,0 0 1,-1-1-1,1 1 1,0 1-1,-1-1 0,4 2 1,1 2 62,0-1 1,0 2 0,-1-1 0,0 1-1,0 0 1,0 0 0,0 0 0,-1 1 0,5 7-1,-7-9-179,0-1 0,-1 1-1,1 0 1,-1 0-1,0 0 1,-1 0 0,1 0-1,-1 0 1,0 0 0,0 1-1,-1-1 1,1 0 0,-1 1-1,0-1 1,-2 9-1,2-14 87,0 1 0,0-1-1,0 1 1,0-1-1,0 1 1,-1-1-1,1 0 1,0 1-1,0-1 1,0 1-1,-1-1 1,1 0 0,0 1-1,-1-1 1,1 0-1,0 1 1,-1-1-1,1 0 1,0 1-1,-1-1 1,1 0 0,0 0-1,-1 1 1,1-1-1,-1 0 1,1 0-1,-1 0 1,1 0-1,0 0 1,-1 0 0,1 1-1,-1-1 1,1 0-1,-1 0 1,1 0-1,-1 0 1,1-1-1,-1 1 1,-9-2-478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3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12 126 10050,'-6'-57'2209,"0"-12"4851,7 278-2319,11 280-3649,37 488-695,-39-855-448,28 135-1,48 114-359,-86-361-811,-5-12 192,-9-13 286,-3-8 86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3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10858,'0'-4'1035,"0"0"0,1 0-1,-1 0 1,1 0-1,0 1 1,0-1 0,1 0-1,-1 1 1,4-7 0,-2 5-389,0 0 1,1 1-1,-1-1 1,1 1 0,0-1-1,7-4 1,-8 6-543,0 0 0,1 1-1,-1 0 1,1-1 0,-1 1 0,1 0 0,0 1-1,0-1 1,0 1 0,0-1 0,0 1 0,1 0 0,-1 1-1,0-1 1,0 1 0,1 0 0,-1 0 0,0 0-1,8 2 1,-10-1-97,-1-1 0,1 1 0,-1 0 0,1 0 1,-1 0-1,0 0 0,1 1 0,-1-1 0,0 0 0,0 0 0,0 1 0,0-1 0,0 1 0,0-1 0,0 1 0,0-1 0,-1 1 0,1 0 0,-1-1 0,1 1 0,-1 0 0,0-1 0,1 1 1,-1 0-1,0 0 0,0-1 0,0 3 0,0 7 35,-1 1 0,-4 20 1,5-27-30,-17 74 223,10-48 81,1-1 1,1 1 0,-1 36 0,6-64-310,0 0 1,1 0-1,-1 0 1,1 0-1,-1 0 1,1 1 0,0-1-1,0 0 1,0-1-1,1 1 1,-1 0-1,3 4 1,0-3-528,-1 0 1,1 1 0,0-1-1,0-1 1,1 1-1,4 2 1,-1 0-227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3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19220,'-8'14'2393,"3"-2"-1521,1-9 1152,9-10-1384,3-7-120,2-3-592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15139,'3'45'10509,"-8"48"-7087,-1 16-3478,6-108-173,0 0 1,0 0-1,0 0 0,0 0 0,0 0 1,0 0-1,1 0 0,-1 0 0,0 0 1,0 0-1,1 0 0,-1 0 1,1 0-1,-1 0 0,1 0 0,-1-1 1,1 1-1,0 0 0,-1 0 0,1-1 1,0 1-1,1 1 0,4 2-863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22293,'-12'11'1696,"5"-8"-1984,2-3-624,9-1 1536,4-2-440,4-3-376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95 147 17260,'-5'116'6476,"-4"-2"-3886,10-112-2658,-1-1-1,0 1 1,-1-1 0,1 1 0,0-1 0,0 1 0,-1-1 0,1 1 0,0-1 0,-1 0 0,1 1 0,-1-1-1,0 0 1,-1 2 0,2-3 1,0 0 0,-1 0 0,1-1-1,-1 1 1,1 0 0,-1 0 0,1 0-1,0-1 1,-1 1 0,1 0 0,-1-1-1,1 1 1,0 0 0,-1-1 0,1 1-1,0 0 1,0-1 0,-1 1 0,1-1 0,0 1-1,0-1 1,0 1 0,-1 0 0,1-1-1,0 1 1,0-2 0,-15-47-2098,14 46 2296,-42-253-9698,38 213 11305,4 38-1758,0-23 4263,6 23-2637,8 9-3012,18 18 231,-9-6 320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77 12115,'1'-3'473,"0"0"0,0 1 0,-1-1 0,1 0 0,-1 1 0,1-1 0,-1 0 0,0 0 0,0 0 1,0 0-1,0 1 0,-1-1 0,1 0 0,-1 0 0,0 1 0,1-1 0,-1 0 0,0 1 0,-1-1 1,-2-4-1,3 6-324,0 0 0,0-1 0,0 1 0,-1 0 0,1 0 0,-1 0 0,1 0 1,-1 0-1,1 0 0,-1 1 0,1-1 0,-1 0 0,0 1 0,1-1 0,-1 1 0,0 0 1,0-1-1,1 1 0,-1 0 0,0 0 0,0 0 0,1 0 0,-1 1 0,0-1 0,0 0 1,1 1-1,-1-1 0,0 1 0,1-1 0,-1 1 0,1 0 0,-1 0 0,1 0 0,-2 1 1,-3 1-63,1 1 1,1-1 0,-1 1 0,0 0 0,1 0-1,0 1 1,0 0 0,0-1 0,0 1 0,1 0-1,0 1 1,-4 7 0,4-4-10,-1 0 0,2 0 0,-1 0 0,1 0 0,1 0 0,0 1 0,-1 16 0,2-16-31,1 0 0,0 0 0,0 0 0,1 0 0,0 0 0,1 0 0,0-1 0,0 1 1,1-1-1,0 0 0,1 0 0,0 0 0,0-1 0,1 1 0,0-1 0,7 7 0,-10-13-94,0 1-1,0-1 1,0 0 0,0 0-1,0 0 1,0 0-1,0-1 1,1 1-1,-1-1 1,0 0-1,1 0 1,0 0 0,-1 0-1,1-1 1,-1 1-1,1-1 1,0 0-1,-1 0 1,1 0-1,0-1 1,3 0-1,-1-1-142,0 0-1,0 0 1,0-1-1,-1 0 1,1 0-1,-1 0 1,0 0-1,0-1 1,0 0-1,0 0 1,6-8-1,8-11-467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18572,'-1'3'561,"0"1"0,-1 0 1,1 0-1,1 0 0,-1 1 0,0-1 0,1 0 1,0 0-1,0 0 0,0 0 0,2 6 0,-2 5 176,0-12-775,2 19 1507,0-22-292,4-12-416,-3 1-618,1 1 1,1 0 0,0 0 0,7-12 0,-8 17-672,-1 0 0,2 1 1,-1-1-1,0 1 1,1 0-1,0 0 0,0 0 1,0 0-1,6-2 1,-1 1-531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32 119 15779,'7'10'2201,"-2"3"-953,0 1-432,-2 1 1273,0 3-321,0-2-472,-2 1-327,0-4-705,1-1-488,-2-5-753,-4-4-503,-2-9 1112,-2-8-256,-1-8-272</inkml:trace>
  <inkml:trace contextRef="#ctx0" brushRef="#br0" timeOffset="1">1 39 18884,'0'-12'2497,"0"3"-1553,0 2-472,0 1 1680,0 3-1712,3 2-2512,0 5 1808,-2 3-448,2 2-312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19148,'8'5'2417,"2"-1"-1545,3 1-384,1-2 1408,3-1-799,-2 0-553,0-2-1337,-1-2-591,-5-3 1112,-2-1-264,-3-2-240</inkml:trace>
  <inkml:trace contextRef="#ctx0" brushRef="#br0" timeOffset="1">100 1 18316,'-5'0'2280,"3"13"-1071,1 0-457,0 6 1616,1 4-615,0 4-713,1 3-264,2 0-520,1-2-440,-1-5-1088,2-3-545,0-10 1425,1-10-360,1-10-256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3 112 14827,'8'3'2473,"-3"9"-993,0 2-568,-3 4 2185,2 2-1241,-2 2-575,0-1-497,-2-3-1048,1-2-537,-2-6-847,-3-6 1304,-1-11-336,-1-7-240</inkml:trace>
  <inkml:trace contextRef="#ctx0" brushRef="#br0" timeOffset="1">1 12 17052,'1'-8'1792,"-1"5"-1672,1 4 232,1 5 24,1 2-288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5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 17916,'0'-9'3146,"-6"8"-548,5 2-2375,0-1 0,-1 1 0,1 0 1,0-1-1,0 1 0,0 0 0,-1 0 0,1 0 0,0 0 0,0 0 1,-1 2-1,-2 5-95,0 0 0,0 1 0,0-1 0,1 1 1,1 0-1,0 0 0,0 1 0,0-1 0,1 0 1,1 0-1,-1 1 0,2-1 0,-1 0 1,4 17-1,-4-24-194,0-1 1,1 0-1,-1 0 1,0 0-1,1 0 1,-1 0-1,0 1 1,1-1 0,0 0-1,-1 0 1,1 0-1,-1 0 1,1 0-1,0-1 1,0 1-1,0 0 1,-1 0-1,1 0 1,0-1-1,0 1 1,0 0-1,0-1 1,0 1 0,0-1-1,1 1 1,-1-1-1,0 0 1,0 1-1,0-1 1,0 0-1,0 0 1,1 0-1,-1 0 1,0 0-1,0 0 1,0 0-1,2 0 1,0-1-212,1 0 0,-1-1 1,1 1-1,-1-1 0,0 1 1,0-1-1,0 0 0,0 0 0,0-1 1,5-4-1,7-9-759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53 125 17084,'0'0'97,"0"-1"1,0 1 0,0-1-1,1 1 1,-1-1 0,0 1 0,0-1-1,0 1 1,0-1 0,0 1-1,0-1 1,0 1 0,0-1-1,0 1 1,0-1 0,0 1 0,-1-1-1,1 1 1,0-1 0,0 1-1,0 0 1,-1-1 0,1 1 0,0-1-1,0 1 1,-1-1 0,1 1-1,0 0 1,-1-1 0,1 1-1,-1 0 1,1-1 0,0 1 0,-1 0-1,1 0 1,-1-1 0,1 1-1,-1 0 1,1 0 0,-1 0-1,1 0 1,-1-1 0,1 1 0,-1 0-1,1 0 1,-1 0 0,0 0-1,0 1 50,0-1 0,-1 1-1,1-1 1,0 1 0,0-1-1,0 1 1,-1 0 0,1 0-1,0 0 1,0-1 0,0 1-1,0 0 1,0 0 0,1 0-1,-1 1 1,0-1 0,0 1-1,-3 6-23,0 1 0,1-1 1,1 1-1,0 0 0,0 0 0,0 0 0,0 16 0,2-18-119,0 0 0,0 0 0,1 0-1,0-1 1,0 1 0,0 0 0,1 0 0,0-1-1,0 1 1,6 10 0,-8-16-2,0 0 0,1-1 0,-1 1 0,0-1 0,0 1-1,1-1 1,-1 1 0,1-1 0,-1 1 0,0-1 0,1 1 0,-1-1 0,1 0 0,-1 1-1,1-1 1,-1 0 0,1 1 0,-1-1 0,1 0 0,-1 0 0,1 1 0,-1-1 0,1 0 0,0 0-1,-1 0 1,1 0 0,-1 0 0,1 0 0,0 0 0,-1 0 0,2 0 0,-1-1 2,0 1 0,0-1 1,0 0-1,0 0 0,0 0 0,0 0 1,0 0-1,0 0 0,0 0 1,-1 0-1,1 0 0,0-1 1,0-1-1,13-41 94,2-65 1701,-11 116-579,-1 6-992,7 49 234,5 23-1863,-13-78-2555,-1-11 2383,1-17 935,-3 16-47,2-19-914</inkml:trace>
  <inkml:trace contextRef="#ctx0" brushRef="#br0" timeOffset="1">228 2 20828,'5'-2'2296,"-1"10"-851,0 20 175,-2-19-971,15 105 1382,32 184-248,-49-298-1787,3 8-1289,-3-8 1274,0 0 0,0 0-1,0 1 1,0-1 0,0 0-1,0 0 1,0 0 0,0 0 0,1 0-1,-1 0 1,0 0 0,0 0-1,0 0 1,0 0 0,0 0-1,0 0 1,0 0 0,1 0-1,-1 0 1,0 0 0,0 0-1,0 0 1,0 0 0,0 0-1,0 0 1,1 0 0,-1 0-1,0 0 1,0 0 0,0 0-1,0 0 1,0 0 0,0 0-1,0 0 1,1 0 0,-1 0-1,0 0 1,0 0 0,0 0 0,0-1-1,0 1 1,0 0 0,0 0-1,0 0 1,0 0 0,0 0-1,1 0 1,-1 0 0,0-1-1,0 1 1,0 0 0,0 0-1,3-5-457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9418,'8'1'685,"1"0"1,-1-1-1,1 0 1,-1 0-1,1-1 0,-1 0 1,13-3-1,16-2 688,48 2 1205,107 8 0,-31 1-1218,134-12 225,160 4 30,473 50-231,-261-5-915,-13-1-429,-474-33-13,266 19 69,-438-26-85,0 0 35,1 0-1,0-1 1,-1 0-1,14-1 1,-21 0-102,-1 1 1,0 0 0,0 0-1,1 0 1,-1 0-1,0-1 1,0 1 0,1 0-1,-1 0 1,0 0 0,0-1-1,1 1 1,-1 0-1,0-1 1,0 1 0,0 0-1,0 0 1,0-1 0,1 1-1,-1 0 1,0-1-1,0 1 1,0 0 0,0-1-1,0 1 1,0 0 0,0-1-1,0 1 1,0 0 0,0 0-1,0-1 1,0 1-1,0 0 1,0-1 0,-1 1-1,1 0 1,0-1 0,0 1-1,0 0 1,0 0-1,-1-1 1,1 1 0,0-1-1,-10-12-1916,-3 0 1238,-4-3-275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18756,'0'4'5201,"0"0"-6561,-2 2 1272,2 1-400,1 0-160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0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11787,'-3'8'1160,"2"-1"-872,0-2-288,-1 2 360,0-1-128,-1-1-56,3 4-184</inkml:trace>
  <inkml:trace contextRef="#ctx0" brushRef="#br0" timeOffset="1">1 129 14163,'-1'4'1360,"1"-2"-904,0 0-248,1-2 313,3 0-1,4-3-160,1-1-160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92 12691,'1'-4'308,"-1"0"1,0 0 0,0 1 0,0-1-1,0 0 1,-1 0 0,1 0 0,-1 0-1,0 0 1,0 1 0,-1-1 0,1 0-1,-1 1 1,0-1 0,1 1 0,-2 0-1,1 0 1,0-1 0,-4-2 0,5 5-240,-1-1 1,1 1 0,0 0 0,-1-1 0,0 1 0,1 0-1,-1 0 1,0 0 0,1 1 0,-1-1 0,0 0 0,0 1 0,0-1-1,0 1 1,0-1 0,0 1 0,0 0 0,1 0 0,-1 0-1,0 0 1,0 0 0,0 0 0,0 1 0,0-1 0,0 1 0,0-1-1,0 1 1,1 0 0,-1-1 0,0 1 0,0 0 0,1 0-1,-1 0 1,1 1 0,-1-1 0,1 0 0,-1 1 0,1-1-1,-2 2 1,-2 4-28,1-1-1,-1 1 0,1 0 1,0 0-1,0 0 0,1 0 1,0 1-1,1 0 0,-1-1 1,2 1-1,-1 0 0,0 11 1,1-7-31,0-1 1,1 0-1,0 0 1,1 1 0,0-1-1,1 0 1,1 0-1,4 14 1,-5-20-8,0 0-1,0 0 1,1 0 0,0-1 0,0 1 0,0-1 0,0 1 0,1-1-1,0 0 1,6 5 0,-9-8 0,0 0-1,1 0 1,-1-1-1,1 1 1,-1 0 0,1 0-1,-1-1 1,1 1-1,-1-1 1,1 0-1,-1 1 1,1-1-1,0 0 1,-1 0 0,1 0-1,-1 0 1,1 0-1,0 0 1,-1-1-1,1 1 1,0 0 0,-1-1-1,1 1 1,-1-1-1,1 0 1,-1 1-1,0-1 1,1 0-1,-1 0 1,0 0 0,1 0-1,-1 0 1,0 0-1,0 0 1,0-1-1,0 1 1,0 0 0,2-3-1,3-6 25,-1 1 1,1-1-1,-2 0 1,1-1-1,-1 1 0,-1-1 1,0 0-1,2-11 0,-3 7 204,0 1 0,-1 0 0,0-1-1,-1 0 1,-3-24 0,0 42 420,0 5-564,8 200 336,1-100-185,-5-81-170,-1 86 317,-1-98-278,0 0-1,-2 0 1,0 0-1,0-1 1,-8 20-1,10-30-78,-1-1 0,1 0 0,-1 1 0,0-1 0,0 0 0,0 0 1,0 0-1,-1-1 0,1 1 0,-1 0 0,1-1 0,-1 0 0,0 1 0,0-1 0,0-1 0,0 1 0,-7 3 0,5-4-1,0 0 0,1 0 0,-1 0 0,0-1-1,0 1 1,0-1 0,0 0 0,1-1 0,-1 1 0,0-1-1,0 0 1,-5-2 0,1 1-113,1-1-1,1-1 1,-1 1-1,0-1 1,1-1-1,0 1 1,0-1-1,0 0 1,1-1-1,-1 0 1,1 0-1,1 0 1,-1-1-1,1 0 1,-6-10-1,8 12-231,1-1-1,-1 0 1,1 0-1,1 0 1,-1 0-1,1 0 1,0 0 0,0-1-1,1 1 1,0 0-1,1-13 1,1 8-19,1-1 0,0 1 0,0-1 1,2 1-1,7-16 0,16-23-648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16468,'-4'-3'2639,"2"11"-1510,5 17-177,-3-21-379,21 182 3394,0 95-2334,-19-276-1373,1-10-180,1-11-23,2-16 119,15-49 0,-19 73-167,1 0 0,0 0-1,1 0 1,0 0 0,0 1-1,0 0 1,1 0-1,0 0 1,1 0 0,-1 1-1,11-9 1,-13 13-8,-1 0 0,1 0-1,0 1 1,0-1 0,-1 1 0,1 0 0,0 0-1,0 0 1,0 0 0,0 0 0,1 1-1,-1-1 1,0 1 0,0 0 0,0 0 0,0 0-1,0 0 1,5 1 0,-3 1 1,0 0-1,-1-1 1,1 2 0,0-1 0,-1 0-1,0 1 1,1 0 0,-1 0-1,0 0 1,5 6 0,-1 0 15,0 0 1,0 1 0,-1 0 0,0 0-1,-1 0 1,0 1 0,-1 0 0,7 20-1,-11-25 3,1 0 0,-1 0 0,0 0-1,0 1 1,-1-1 0,1 0 0,-1 0-1,-1 1 1,1-1 0,-1 0 0,-1 0-1,1 0 1,-3 8 0,2-10-3,0 0 0,0-1 0,0 1 0,-1-1 0,1 1 1,-1-1-1,1 0 0,-1 0 0,0 0 0,-1-1 0,1 1 0,0-1 0,-1 1 1,1-1-1,-1 0 0,0 0 0,0-1 0,1 1 0,-1-1 0,-7 2 1,2-2-19,1 0 0,0 0 0,-1-1 0,1 0 0,-1 0 0,-13-3 0,16 3-172,1-1 0,0-1 1,0 1-1,0-1 0,0 0 0,0 0 0,0 0 0,1-1 0,-1 0 0,1 0 0,-7-6 0,10 9 63,0-1 0,1 1 0,-1-1 0,1 1 0,-1-1 0,1 0 0,-1 1 0,1-1 0,-1 0 0,1 1 0,0-1 0,-1 0-1,1 0 1,0 1 0,0-1 0,-1 0 0,1 0 0,0 1 0,0-1 0,0 0 0,0 0 0,0 0 0,0 1 0,0-1 0,0 0 0,1 0 0,-1 0 0,0 1 0,0-1 0,1 0 0,-1 0 0,0 1 0,1-1 0,-1 0 0,1 1 0,-1-1 0,1 0 0,0 0 0,3-2-344,0-1 1,0 1-1,0 0 0,0 1 1,6-3-1,-6 2 372,20-10-1101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45 16051,'0'-2'257,"-1"0"-1,1-1 0,-1 1 1,0 0-1,1 0 0,-1 0 0,0 0 1,0 0-1,-1 0 0,1 0 1,0 0-1,-1 1 0,1-1 0,-1 0 1,1 1-1,-1-1 0,0 1 1,0 0-1,1-1 0,-1 1 0,0 0 1,0 0-1,0 0 0,0 0 1,-1 1-1,1-1 0,0 1 0,0-1 1,0 1-1,-1 0 0,1-1 0,0 1 1,0 0-1,-3 1 0,1 0-156,1 1 0,0 0 0,0 0-1,0 0 1,0 0 0,0 0 0,0 0-1,1 1 1,-1-1 0,1 1 0,-1 0-1,1 0 1,0 0 0,-2 5 0,-1 0-20,1 1 1,0-1 0,1 1 0,-4 15 0,6-18-68,0 0 0,0 1 1,1-1-1,0 0 1,0 0-1,0 0 0,1 1 1,1 6-1,-1-12-11,-1 0-1,0 1 1,1-1-1,-1 1 1,1-1-1,-1 0 1,1 1 0,0-1-1,-1 0 1,1 0-1,0 0 1,0 1 0,0-1-1,0 0 1,0 0-1,0 0 1,0 0 0,0-1-1,0 1 1,0 0-1,1 0 1,-1-1 0,0 1-1,1-1 1,-1 1-1,0-1 1,1 1-1,-1-1 1,1 0 0,-1 0-1,0 1 1,1-1-1,-1 0 1,1 0 0,-1-1-1,1 1 1,-1 0-1,0 0 1,1-1 0,2 0-1,-1-1 6,1 1 0,0-1 0,-1 1 0,0-1 0,1 0 0,-1-1 0,0 1 0,0 0-1,0-1 1,-1 0 0,1 0 0,0 1 0,-1-2 0,0 1 0,0 0 0,0 0 0,0-1 0,1-3 0,3-7 130,-2 0 1,0 0 0,3-22-1,2-7 645,-9 43-763,0-1 0,0 1 0,0 0-1,0 0 1,0-1 0,0 1-1,0 0 1,0-1 0,0 1-1,0 0 1,1 0 0,-1-1 0,0 1-1,0 0 1,0-1 0,0 1-1,1 0 1,-1 0 0,0 0 0,0-1-1,0 1 1,1 0 0,-1 0-1,0 0 1,0-1 0,1 1 0,-1 0-1,0 0 1,0 0 0,1 0-1,-1 0 1,0 0 0,1 0-1,-1 0 1,0 0 0,1 0 0,-1 0-1,0 0 1,0 0 0,1 0-1,-1 0 1,0 0 0,1 0 0,12 13 324,7 21-168,1 21-87,-17-40-890,2-1 0,0 1 1,9 15-1,-15-29 648,0-1 0,1 1 0,-1 0 0,0-1 1,1 1-1,-1-1 0,0 1 0,1-1 0,-1 1 0,1-1 1,-1 1-1,1-1 0,-1 0 0,1 1 0,-1-1 0,1 1 1,-1-1-1,1 0 0,0 0 0,-1 1 0,1-1 0,-1 0 1,1 0-1,0 0 0,-1 0 0,1 0 0,0 0 1,-1 0-1,1 0 0,1 0 0,-1-1-104,1 0 0,-1 1 0,1-2 0,-1 1 0,1 0 0,-1 0 0,0 0 0,1-1 0,-1 1 0,1-3 0,11-13-1557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88 142 15555,'4'-11'926,"-1"-1"0,-1 0 0,2-18 0,-4 26-567,1 0 0,-1-1 0,0 1 0,-1 0 1,1-1-1,-1 1 0,0 0 0,0-1 0,0 1 0,-1 0 0,1 0 1,-5-7-1,5 10-269,1 0 0,-1 0-1,0 0 1,1 0 0,-1 0 0,0 1 0,1-1 0,-1 0 0,0 0 0,0 1 0,0-1 0,0 0-1,0 1 1,0-1 0,0 1 0,0-1 0,0 1 0,0 0 0,0-1 0,0 1 0,0 0 0,0 0-1,0 0 1,-1 0 0,0 0 0,0 0-29,0 1 0,0 0 0,1-1 0,-1 1 0,0 0 0,0 0 0,1 0 0,-1 0 0,1 0 0,-1 1 0,1-1 0,0 0 0,-2 3 0,-2 3-27,0-1 0,1 1 0,0-1 0,1 1 0,0 1 0,-4 8 0,5-7-8,0 0 0,1 0 0,-1 0 0,2 0 0,-1 0 0,1 0 0,1 1 0,-1-1 0,2 0 0,-1 0 0,1 0 0,1-1 0,4 14 0,-1-9 80,1 0 0,0-1 0,0 0 1,1-1-1,1 1 0,0-2 0,1 1 1,12 10-1,-20-19-71,1 1 0,-1-1 0,1 1 0,-1-1 0,0 1 0,0 0 0,0 0 0,0 0 0,0 0 0,-1 0 0,2 4 0,-3-5-25,0-1 0,1 1 0,-1-1 0,0 0 0,-1 1 0,1-1 0,0 1 0,0-1 0,-1 1 0,1-1 0,0 0-1,-1 1 1,0-1 0,1 0 0,-1 1 0,0-1 0,1 0 0,-1 0 0,0 0 0,0 0 0,0 1 0,0-1 0,0-1 0,0 1 0,-1 0 0,1 0 0,0 0 0,0 0 0,-3 0 0,-1 2-65,0 0 0,-1 0 1,1-1-1,-1 0 1,0 0-1,1 0 1,-1-1-1,-8 1 0,12-1-70,1-1 0,-1 0 0,1 0 0,-1 0 0,1-1 0,-1 1 0,1 0 0,0 0 0,-1-1 0,1 1 0,-1-1 0,1 1 0,0-1 0,0 0 0,-1 1 0,1-1-1,0 0 1,0 0 0,0 0 0,0 0 0,0 0 0,0 0 0,0 0 0,0 0 0,0 0 0,0-1 0,1 1 0,-1 0 0,0 0 0,1-1 0,-1 1 0,1-1 0,0 1 0,-1 0-1,1-1 1,0 1 0,0-1 0,0 1 0,0-1 0,0-1 0,0-7-559,1 0 0,0 0 0,1 0-1,0 1 1,1-1 0,0 0 0,0 1 0,1 0 0,0-1-1,1 2 1,8-13 0,-7 11 645,1 1 0,0-1 1,0 2-1,1-1 0,0 1 0,1 0 1,0 1-1,0 0 0,18-10 0,-25 16 211,1 0 0,-1-1-1,1 2 1,-1-1 0,1 0 0,-1 0-1,1 1 1,-1-1 0,1 1 0,0 0-1,-1 0 1,1 0 0,0 0-1,-1 0 1,1 1 0,-1-1 0,1 1-1,0 0 1,2 1 0,-2-1 136,1 1 1,-1 0-1,0 1 0,0-1 1,0 1-1,0-1 0,0 1 1,-1 0-1,1 0 0,-1 0 1,4 7-1,-1-1-37,-1 1 1,0 0-1,0-1 1,-1 2-1,0-1 0,-1 0 1,0 0-1,-1 1 1,0 10-1,-4-4-1211,-3-14 536,-3-12 12,-4-18-239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15859,'3'-2'1633,"0"4"-1329,2 5-776,4 4 816,7 7-80,3-1-152,11 7-536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96 14395,'3'-3'310,"-1"0"-1,0 0 1,0 0-1,0 0 1,0 0 0,0-1-1,-1 1 1,1-1 0,-1 1-1,0-1 1,0 1-1,0-1 1,0-4 0,-1 6-154,0 1 0,1-1 0,-1 1 0,0-1 0,0 1 0,0-1 1,0 1-1,0-1 0,0 1 0,0-1 0,0 1 0,-1-1 0,1 1 1,0-1-1,-1 1 0,0 0 0,1-1 0,-1 1 0,0 0 0,1-1 0,-1 1 1,0 0-1,0 0 0,0 0 0,0-1 0,-1 1 0,1 1 0,0-1 1,0 0-1,0 0 0,-1 0 0,1 0 0,0 1 0,-3-2 0,2 2-53,0 1-1,1-1 0,-1 0 0,1 0 0,-1 1 1,0-1-1,1 1 0,-1-1 0,1 1 0,-1-1 0,1 1 1,-1 0-1,1 0 0,-1 0 0,1 0 0,0 0 1,-1 0-1,1 0 0,0 1 0,0-1 0,0 0 0,0 1 1,0-1-1,0 0 0,0 3 0,-20 41 758,18-34-731,-1 0-1,2 1 0,0 0 1,0 0-1,1-1 1,0 1-1,1 0 0,0 0 1,1 0-1,4 19 0,-3-23-72,0-1 0,0 0 0,0 0 0,1 0 0,0 0 0,0-1 0,1 1 0,0-1 0,0 0 0,0 0 0,1 0 0,0 0 0,0-1 0,0 0 0,1 0 0,0 0 0,0-1-1,8 5 1,-11-7-125,1-1 0,-1 1-1,1-1 1,0 0 0,0 0-1,-1 0 1,1 0 0,0-1-1,0 0 1,0 0 0,0 0-1,0 0 1,0 0 0,-1-1-1,1 1 1,0-1 0,0 0-1,-1-1 1,1 1-1,0-1 1,-1 1 0,1-1-1,-1 0 1,0 0 0,0-1-1,0 1 1,0 0 0,0-1-1,0 0 1,3-4 0,12-24-386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227 114 12907,'1'-4'329,"0"-1"1,0 1-1,-1 0 1,0 0-1,0 0 0,0 0 1,0-1-1,0 1 1,-1 0-1,0 0 1,0 0-1,0 0 1,-1 0-1,1 0 1,-3-5-1,2 6-57,1 1-1,-1-1 1,1 0-1,-1 1 1,0-1-1,0 1 1,0-1 0,0 1-1,-1 0 1,1 0-1,-1 0 1,1 0 0,-1 0-1,1 1 1,-1-1-1,0 1 1,0 0-1,0 0 1,0 0 0,-5-1-1,6 2-172,0 0 0,0 0 0,0 0 0,1 0-1,-1 1 1,0-1 0,1 1 0,-1-1 0,0 1 0,1 0 0,-1 0-1,1-1 1,-1 1 0,1 0 0,-1 0 0,1 1 0,0-1 0,-1 0 0,1 0-1,0 1 1,0-1 0,0 1 0,0-1 0,0 1 0,0-1 0,0 3-1,-3 4 132,1 0-1,0 0 0,0 0 0,-1 10 1,0 7 87,1-1 0,0 1 0,2 0 0,3 35 1,17 97 298,-6-70-885,-12-83-47,-1 0 0,1 0-1,-1 0 1,0 0-1,-1 0 1,1 0 0,-2 7-1,2-10 198,0-1 0,-1 1 0,1-1 1,0 1-1,-1 0 0,1-1 0,0 1 0,-1-1 0,1 1 0,0-1 0,-1 1 0,1-1 0,-1 1 0,1-1 0,-1 0 1,1 1-1,-1-1 0,0 0 0,1 1 0,-2-1 0,1 0 5,0 1 1,-1-1-1,1 0 1,0 0-1,0-1 1,0 1-1,-1 0 0,1 0 1,0-1-1,0 1 1,0 0-1,0-1 1,0 1-1,0-1 0,-2-1 1,-5-2-1171,1-1 0,0-1 0,-12-11 0,12 9 880,0 0 1,0 0 0,-7-13 0,11 16 645,0 1 0,0-2 0,0 1-1,1 0 1,0 0 0,0-1 0,0 1 0,1-1 0,0 0 0,0 1 0,0-1 0,1 0 0,-1 0 0,2 1-1,-1-1 1,2-10 0,0 12-22,0 0 0,0 1 0,0-1 0,0 0 0,1 1 0,-1 0 0,1-1 0,0 1 0,0 0 0,0 0 0,1 1 0,-1-1-1,0 1 1,1-1 0,0 1 0,7-3 0,1 0-511,0 0 0,0 1 0,1 1 0,17-3-1,-13 3-572,1 1-1,0 0 0,-1 2 0,1 0 0,0 1 0,-1 1 0,27 6 1,-43-8 953,1 1 0,-1 0 0,1-1 0,-1 1 1,0 0-1,1 0 0,-1 0 0,0 0 0,0 0 0,0 0 1,0 0-1,0 0 0,0 1 0,0-1 0,0 0 1,0 1-1,0-1 0,-1 1 0,1-1 0,-1 1 0,1-1 1,-1 1-1,1 1 0,0 6 723,0-1 0,0 0 0,-2 13 0,2 4 424,0-9-483,5 42 1080,-5-54-1724,0 0 1,0 0 0,0 0 0,1-1-1,-1 1 1,1 0 0,0 0-1,0-1 1,0 1 0,5 5 0,-6-8-97,0 0 0,0 0 0,0-1 0,0 1 0,0 0 0,1-1 0,-1 1 0,0-1 0,0 1 0,0-1 0,0 0 0,1 0 0,-1 1 0,0-1 0,0 0 0,1 0 0,-1 0 0,0 0 0,0 0 0,0 0 0,1-1 0,-1 1 0,0 0 0,0-1 0,0 1 0,1-1 0,-1 1 0,0-1 0,0 0 0,0 1 0,0-1 0,0 0 0,0 0 0,0 1 0,0-1 0,-1 0 0,2-2 0,3-2-2,0 0 0,-1-1 1,0 0-1,0 0 0,3-6 0,24-65 114,-11 26 253,-16 59 34,0 6-208,-2 40 225,-2-43-889,0 0 0,0-1 0,1 1 0,0-1 0,6 21 0,-7-31 422,0 1 0,0 0 1,1-1-1,-1 1 1,0 0-1,1-1 0,-1 1 1,1-1-1,-1 1 0,1-1 1,-1 1-1,1-1 1,-1 1-1,1-1 0,-1 0 1,1 1-1,-1-1 0,1 0 1,0 1-1,-1-1 0,1 0 1,0 0-1,-1 1 1,1-1-1,0 0 0,-1 0 1,1 0-1,0 0 0,-1 0 1,1 0-1,1 0 0,10-11-751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18076,'-6'41'3951,"0"79"0,22-171-3177,-12 37-723,-1 2-24,0-1 0,1 0 0,0 1 0,1 0 0,1 0 0,-1 0 0,11-13 0,-16 24-22,1 0 1,-1 0-1,1 0 0,-1 1 1,1-1-1,0 0 0,-1 1 1,1-1-1,0 1 0,-1-1 1,1 1-1,0-1 0,0 1 1,-1-1-1,1 1 0,0 0 1,0-1-1,0 1 0,0 0 0,0 0 1,-1 0-1,1-1 0,0 1 1,0 0-1,0 0 0,0 0 1,0 1-1,0-1 0,0 0 1,-1 0-1,3 1 0,-2 0 12,1 0-1,0 1 1,-1-1-1,1 1 1,0 0-1,-1-1 0,0 1 1,1 0-1,-1 0 1,0 0-1,0 0 1,1 3-1,3 8 27,-1 0 0,0 0 0,2 15 0,-2 6-599,2 7-3430,-6-41 3949,0 0-1,0 0 1,0 0-1,1 1 1,-1-1 0,0 0-1,0 0 1,0 0 0,1 0-1,-1 0 1,0 1-1,0-1 1,0 0 0,1 0-1,-1 0 1,0 0 0,0 0-1,1 0 1,-1 0 0,0 0-1,0 0 1,0 0-1,1 0 1,-1 0 0,0 0-1,0 0 1,1 0 0,-1 0-1,0 0 1,0 0-1,1 0 1,-1 0 0,0 0-1,0 0 1,0-1 0,1 1-1,-1 0 1,0 0-1,0 0 1,0 0 0,1 0-1,-1-1 1,0 1 0,0 0-1,0 0 1,0 0 0,1-1-1,8-11-1221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39 17980,'0'-1'129,"-1"0"-1,-1 1 1,1-1 0,0 1 0,0 0 0,0-1-1,0 1 1,0 0 0,0 0 0,0 0 0,0-1-1,-1 1 1,1 0 0,0 1 0,0-1 0,0 0-1,0 0 1,0 0 0,0 1 0,-1-1 0,1 0-1,0 1 1,0-1 0,0 1 0,0-1 0,0 1-1,0 0 1,1 0 0,-1-1 0,0 1 0,0 0-1,0 0 1,1 0 0,-2 1 0,-2 2 263,1 0-1,0 1 1,1-1-1,-1 0 1,1 1 0,-4 8-1,4-5-77,0 1 0,0 0-1,1 0 1,0 1-1,0-1 1,1 0-1,0 0 1,3 17-1,-2-21-244,0 1 1,0-1-1,1 0 0,-1 0 0,1 0 0,0-1 0,0 1 0,1 0 0,0-1 0,-1 1 0,1-1 0,1 0 0,-1 0 0,1 0 0,-1 0 0,1-1 0,5 4 0,-8-6-122,1 0 0,-1 0 0,1 0 0,-1-1 0,1 1 0,-1 0 0,1-1 0,0 1 0,-1-1 0,1 1 0,0-1 0,-1 0 0,1 0 0,0 0 0,-1 0 0,1 0 0,0 0 0,0 0 0,-1 0 0,1-1 0,2 0 0,-2-1-180,0 1-1,0 0 0,0-1 0,0 1 1,0-1-1,0 0 0,-1 0 0,1 0 0,-1 1 1,0-2-1,1 1 0,-1 0 0,2-3 1,1-8-1210,0 0 1,0 0 0,-1 0 0,2-17 0,-5 29 1391,0 0-55,0-4-38,1-1 1,0 1 0,0 0 0,0 0 0,1-1 0,0 1 0,3-5 0,-4 8 332,0 1 0,0-1 0,1 1-1,-1-1 1,1 1 0,-1 0 0,1 0 0,-1 0 0,1 0 0,0 0 0,-1 0 0,1 0 0,0 1-1,0-1 1,0 1 0,-1-1 0,1 1 0,0 0 0,0 0 0,0-1 0,0 1 0,0 1 0,3-1-1,6 1 418,0-1 0,0 0 0,0-1 0,0-1 0,16-3-1,-25 5-677,0-1-1,0 1 0,0-1 1,0 0-1,0 0 0,0 0 1,-1 0-1,1 0 0,0 0 1,0 0-1,-1 0 0,1-1 0,-1 1 1,1-1-1,-1 1 0,1-1 1,-1 0-1,0 1 0,0-1 1,0 0-1,0 0 0,0 0 1,0 0-1,-1 0 0,1 0 1,-1 0-1,1 0 0,-1 0 0,0 0 1,0 0-1,0 0 0,0 0 1,0 0-1,0 0 0,0-1 1,-1-1-1,-8-25-777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16796,'-2'16'2248,"-6"6"-968,0 5-439,0 7 1463,0 4-464,7 8-623,-1 0-241,2-4-456,2-2-360,4-10-864,-1-8-512,4-13 728,1-7 151,1-12-199,1-7-272</inkml:trace>
  <inkml:trace contextRef="#ctx0" brushRef="#br0" timeOffset="1">161 211 16067,'8'8'2145,"0"10"-1065,-7 3-464,1 3 1385,0 2-593,-2 0-480,0-3-608,0-5-1080,-7-6-544,3-2 1016,-4-6-224,-7-18-241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15931,'-2'-1'2064,"1"6"-1341,2 9 41,3-7-1070,-1 0 0,1 0 0,1 0 0,0-1 1,0 0-1,0 0 0,0 0 0,9 7 0,55 40-3348,-49-40 3276,-18-11 567,-1-1-1,1 1 0,0 0 0,-1-1 0,1 1 1,-1 0-1,0 0 0,1 0 0,-1 0 0,0 0 1,0 0-1,0 0 0,-1 1 0,1-1 1,-1 0-1,1 0 0,-1 1 0,1 4 0,-1 3 545,-1 0 0,1 0-1,-4 12 1,1 0 163,0 5 487,2-1-1,2 45 1,-1-70-1337,0 1 0,0-1 0,1 1 0,-1-1 0,0 0 0,1 1 0,-1-1 0,1 1 0,-1-1 0,1 0 0,0 1 0,0-1 0,0 1 0,0-1-24,-1-1 0,1 0 0,-1 1 0,0-1 0,1 0 0,-1 0 0,1 1 0,-1-1 1,1 0-1,-1 0 0,1 0 0,-1 0 0,1 1 0,-1-1 0,1 0 0,-1 0 0,1 0 0,-1 0 0,1 0 0,-1 0 0,1 0 0,-1-1 0,1 1 0,0 0 0,1-1 9,1 0-1,-1-1 0,-1 1 0,1 0 0,0-1 0,0 1 0,0-1 0,-1 0 0,1 0 0,-1 0 0,1 1 1,-1-1-1,0-1 0,2-2 0,0-3-170,1-1 0,-2 0 0,1 1 0,-1-1 0,0 0 0,-1 0 0,0-1 0,-1-13 0,-1 2-1328,-1 0 0,-8-34 0,7 35 509,3 5-181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2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15555,'8'64'6686,"5"267"-2096,-13-320-4499,1-22-28,1 0 1,0 1-1,1-1 1,6-15-1,-3 7-20,-2 5-25,2-5-1,15-36 0,-19 51-13,0 0 0,1-1 0,-1 1 0,1 0 0,0 1 0,0-1 0,0 0 0,0 1 0,1 0 0,-1 0 0,1 0 0,0 0 0,7-4 0,-9 6 4,0 1 1,0-1-1,0 1 0,0-1 1,0 1-1,0 0 0,0-1 1,0 1-1,0 1 0,0-1 1,0 0-1,0 0 0,0 1 1,0-1-1,0 1 0,0-1 1,0 1-1,0 0 1,0 0-1,0 0 0,-1 0 1,1 0-1,0 0 0,-1 0 1,1 1-1,-1-1 0,1 1 1,-1-1-1,0 1 0,0 0 1,1-1-1,-1 1 0,0 0 1,0 2-1,4 5 61,0 0-1,-1 1 1,-1-1 0,1 1-1,2 14 1,-4-13-75,0-1 1,0 1-1,-1-1 0,-1 1 1,0-1-1,0 1 1,-1-1-1,-4 20 0,5-29-72,0 0 0,0-1 0,0 1 0,0 0 0,-1-1 0,1 1 0,0 0 0,-1-1 0,1 1 0,0-1 0,-1 1 0,1-1 0,-1 1-1,1-1 1,-1 1 0,1-1 0,-1 1 0,1-1 0,-1 0 0,1 1 0,-1-1 0,-1 1 0,2-1-55,-1 0 0,0-1 0,1 1-1,-1 0 1,1 0 0,-1 0 0,1-1 0,-1 1 0,1 0 0,-1-1-1,1 1 1,0 0 0,-1-1 0,1 1 0,-1-1 0,1 1 0,0 0 0,-1-1-1,1 1 1,-1-2 0,-10-29-2920,7 5 1731,2-4-247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14555,'7'22'1640,"0"0"-1,-2 0 0,-1 1 1,-1 0-1,0 0 1,-2 37-1,-1-60-1630,0 0 1,0 0-1,0-1 0,0 1 0,0 0 1,0 0-1,0 0 0,0 0 1,0 0-1,0 0 0,0 0 1,0 0-1,1 0 0,-1 0 0,0-1 1,0 1-1,0 0 0,0 0 1,0 0-1,0 0 0,0 0 1,0 0-1,0 0 0,0 0 1,1 0-1,-1 0 0,0 0 0,0 0 1,0 0-1,0 0 0,0 0 1,0 0-1,0 0 0,0 0 1,1 0-1,-1 0 0,0 0 1,0 0-1,0 0 0,0 0 0,0 0 1,0 0-1,0 0 0,0 0 1,0 0-1,1 0 0,-1 0 1,0 0-1,0 0 0,0 0 1,0 1-1,0-1 0,0 0 0,0 0 1,0 0-1,0 0 0,0 0 1,6-10 22,0-9 20,25-64 67,-28 75-109,1 0-1,1 0 1,-1 0-1,1 1 1,0 0-1,1 0 0,11-11 1,-16 17-1,0 0 0,1 0 0,-1 0 1,0 0-1,0 0 0,1 1 0,-1-1 0,0 0 1,1 1-1,-1-1 0,1 1 0,-1-1 1,1 1-1,-1 0 0,1 0 0,-1 0 0,1-1 1,1 2-1,-1-1 4,-1 0-1,0 1 1,0 0 0,0-1 0,0 1-1,1 0 1,-1-1 0,0 1-1,0 0 1,0 0 0,-1 0 0,1 0-1,0 0 1,0 0 0,0 0 0,-1 0-1,1 0 1,0 0 0,-1 1 0,1-1-1,-1 0 1,1 2 0,2 10-28,0 1 1,-1 0 0,0 0-1,-1-1 1,-1 1 0,0 0 0,-1 0-1,-3 16 1,0 18-2279,4-48 2253,0 1-4,-1 0 0,1-1 1,0 1-1,0 0 0,0-1 0,0 1 0,0 0 0,0 0 1,0-1-1,0 1 0,0 0 0,1-1 0,-1 1 1,0 0-1,0-1 0,0 1 0,1 0 0,-1-1 1,0 1-1,1-1 0,-1 1 0,1 0 0,-1-1 1,1 1-1,-1-1 0,1 1 0,8 0-776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 16187,'1'-1'208,"-1"-1"-1,0 0 0,0 0 0,0 0 0,0 1 0,0-1 0,-1 0 0,1 0 0,0 0 0,-1 1 0,0-1 0,1 0 0,-1 0 0,0 1 1,-1-3-1,1 3-114,0 0-1,0 1 1,0-1 0,0 1 0,0-1 0,0 1 0,0-1 0,0 1 0,0-1 0,0 1 0,0 0 0,0 0 0,0 0 0,-1-1-1,1 1 1,0 0 0,0 1 0,0-1 0,0 0 0,0 0 0,0 0 0,0 1 0,0-1 0,0 0 0,-1 1 0,1-1 0,0 1-1,-1 0 1,-3 2 129,1 0 0,-1 0 0,0 1-1,1-1 1,0 1 0,0 0 0,0 0-1,1 0 1,-1 1 0,1 0-1,0-1 1,-3 7 0,-4 8 31,-13 37 0,21-49-225,0 0 0,0 0 0,1 0 0,0 0 0,0 0 0,1 10 0,0-16-21,0 0 0,0 0 0,0 0 0,0 0 0,0 0 0,0 0 0,1 0 0,-1 0 0,0 0 0,1 0 0,-1 0 0,1 0 0,-1 0 0,1 0 0,-1-1 0,1 1 0,0 0 0,-1 0 0,1-1 0,0 1 0,1 1-1,-1-2 2,1 0-1,-1 0 0,1 0 0,-1 0 0,0 0 0,1 0 0,-1 0 0,1 0 1,-1 0-1,0-1 0,1 1 0,-1-1 0,0 1 0,1-1 0,-1 1 0,0-1 0,0 0 1,1 0-1,-1 1 0,2-3 0,7-5 64,0-1 0,-1 0 0,0 0 1,0-1-1,12-18 0,20-22 960,-41 50-1014,0-1 1,0 1-1,0 0 1,1 0-1,-1-1 1,0 1-1,0 0 1,1 0 0,-1 0-1,0 0 1,1-1-1,-1 1 1,0 0-1,1 0 1,-1 0-1,0 0 1,1 0 0,-1 0-1,0 0 1,1 0-1,-1 0 1,0 0-1,1 0 1,-1 0-1,0 0 1,1 0 0,-1 0-1,0 0 1,1 1-1,-1-1 1,0 0-1,0 0 1,1 0-1,-1 0 1,0 1 0,0-1-1,1 0 1,-1 0-1,0 1 1,0-1-1,1 0 1,-1 0-1,0 1 1,0-1-1,0 0 1,0 0 0,1 1-1,-1-1 1,0 0-1,0 1 1,0-1-1,0 0 1,0 1-1,0 0 1,6 22 327,-6-20-271,14 127-1510,-14-129 1354,0-1 1,0 1 0,0 0 0,0-1-1,0 1 1,0 0 0,0-1 0,0 1-1,0-1 1,1 1 0,-1-1 0,0 1-1,0 0 1,1-1 0,-1 1 0,1-1-1,-1 1 1,0-1 0,1 1 0,0 0-1,3-19-900,-1-17 131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20884,'7'17'2305,"-4"17"-1265,0 7-408,0 14 1121,2 5-305,-2 4-432,2-1-216,-1-7-520,0-8-336,-1-16-680,-2-8-280,4-32-1544,3-19 1735,1-5-287</inkml:trace>
  <inkml:trace contextRef="#ctx0" brushRef="#br0" timeOffset="1">155 180 17676,'4'36'3090,"1"57"-1,-13 34-1449,5-116-2958,-2-14-678,-2-20 381,-17-130-2870,21 120 6346,2-1 0,3-54 1,-2 86-1837,0 0 0,0 0 0,0 0 0,1 1 0,-1-1 0,0 0 0,1 0 0,-1 0 0,1 1 0,0-1 0,-1 0 0,1 1 0,0-1 0,0 0 0,0 1 0,0-1 0,0 1 0,1 0 0,-1-1 0,0 1 0,3-2 0,4 2-475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19748,'10'9'2561,"4"-2"-1609,3-6-448,5-1 1889,10-6-1345,1-2-440,-2-3-1040,-2-2-632,-7-4-849,-5 0 1505,-12-10-336,-5 2-312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4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17004,'-3'6'568,"0"1"1,1 0 0,0 0 0,0 0 0,0 0 0,1 0-1,0 0 1,0 8 0,-1 5 789,-10 120 2586,8-1-3890,4-134-407,0 0-1,1 0 0,-1 0 1,1 0-1,0 1 0,2 4 1,-3-9 258,0-1 1,0 0 0,0 1 0,0-1 0,0 0 0,1 1 0,-1-1 0,0 0 0,0 1-1,1-1 1,-1 0 0,0 1 0,0-1 0,1 0 0,-1 0 0,0 1 0,1-1-1,-1 0 1,0 0 0,1 0 0,-1 1 0,1-1 0,-1 0 0,0 0 0,1 0-1,-1 0 1,0 0 0,1 0 0,-1 0 0,1 0 0,1 0-110,-1-1 1,0 0-1,1 0 1,-1 1-1,0-1 1,0 0-1,0 0 0,0 0 1,0 0-1,0 0 1,0 0-1,0 0 1,1-2-1,19-27-2636,-11 16 2486,0 1 0,0 0-1,14-13 1,-23 25 477,0 0 0,0 0-1,0 1 1,0-1 0,0 0-1,1 1 1,-1-1 0,0 1 0,0-1-1,0 1 1,0-1 0,1 1-1,-1 0 1,0 0 0,1 0 0,-1 0-1,0 0 1,0 0 0,1 0-1,-1 0 1,0 0 0,0 0-1,1 1 1,-1-1 0,0 0 0,0 1-1,1-1 1,-1 1 0,0 0-1,0-1 1,0 1 0,0 0 0,0 0-1,0-1 1,0 1 0,0 0-1,1 2 1,4 4 557,0 1-1,-1-1 1,0 1 0,5 10-1,-5-9-322,9 17 672,18 28 441,-29-49-1375,0-1 0,1 0 1,-1 0-1,1 0 1,0-1-1,0 0 1,0 1-1,0-1 0,7 3 1,-10-5-84,1-1 0,-1 1 0,0-1 0,0 0 0,1 1 0,-1-1 0,0 0 0,1 0 0,-1 0 0,0 0 0,1 0 0,-1 0 0,0 0 0,1-1 0,-1 1 0,0 0 0,1-1 0,-1 1 0,0-1 0,0 1 0,1-1 0,-1 0 0,0 1 0,0-1 0,0 0 0,0 0 0,0 0 0,0 0 0,0 0 0,0 0 0,-1 0 0,1 0 0,0 0 0,-1 0 0,1 0 0,0-1 0,-1 1 0,1 0 0,-1-2 0,4-6 13,-1 0 1,0 0-1,2-19 1,-5 28-24,5-35 28,0-69 0,14 190-78,-10-45 87,34 202 607,-40-217-498,-2 0 0,-1 0 0,-1 0 0,-1 0-1,-1 0 1,-1 0 0,-11 34 0,12-49-131,-1-1 0,-1 0-1,1 0 1,-1 0 0,-1 0-1,0-1 1,-1 0 0,1 0-1,-2-1 1,1 1 0,-1-2 0,0 1-1,-1-1 1,0 0 0,0-1-1,0 0 1,-1-1 0,0 0-1,0 0 1,0-1 0,-1 0-1,1-1 1,-1 0 0,0-1 0,0 0-1,0 0 1,0-1 0,0-1-1,0 0 1,0-1 0,-1 0-1,-11-2 1,17 1-206,0 0-1,0 0 1,0 0-1,1-1 1,-1 0 0,1 0-1,-1 0 1,1-1-1,0 1 1,0-1-1,1-1 1,-1 1 0,1 0-1,0-1 1,0 0-1,0 0 1,1-1-1,0 1 1,0 0 0,0-1-1,0 0 1,-1-6-1,1 0-61,-1 1 0,2-1-1,0 0 1,0 0 0,1 0-1,0 0 1,1-1 0,1 1-1,0 0 1,5-22 0,17-44-1304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3:30:3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18372,'17'0'2024,"4"0"-1143,6-2-345,7 4 1024,0 0-320,2 2-432,4 2-207,-7-3-561,-3 3-401,-7-4-919,-8-2-328,-6-4 1216,-5-3-288,-8-5-289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17588,'-2'0'171,"1"0"0,-1 0 0,0 1 1,1-1-1,-1 1 0,1 0 0,-1-1 0,1 1 0,-1 0 1,1 0-1,-1 0 0,1 0 0,0 0 0,0 0 1,-1 0-1,1 1 0,0-1 0,0 0 0,0 1 1,0-1-1,1 1 0,-1-1 0,0 1 0,0-1 0,1 1 1,-1 3-1,-2 3 476,1 1 1,0-1-1,-1 17 1,2 2 65,1 1 0,1 0 0,5 34 0,23 81-298,-21-108-591,-1-9-1453,-6-23-58,-4-15 860,-7-13 76,-2-3-273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09:51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12203,'0'-1'99,"1"1"0,-1-1 0,0 0 0,0 1 1,0-1-1,1 0 0,-1 1 0,0-1 1,0 0-1,0 1 0,0-1 0,0 0 0,-1 1 1,1-1-1,0 1 0,0-1 0,0 0 0,0 1 1,-1-1-1,1 0 0,0 1 0,-1-1 1,1 1-1,0-1 0,-1 1 0,1-1 0,-1 1 1,1-1-1,-1 1 0,1-1 0,-1 1 0,0-1 1,-18-14 2179,16 14-2116,0 0 1,1-1 0,-1 2 0,0-1-1,0 0 1,0 0 0,1 1-1,-1 0 1,0-1 0,0 1-1,0 0 1,0 0 0,0 1-1,0-1 1,1 1 0,-1-1 0,0 1-1,0 0 1,-4 2 0,3-1-41,0 1 1,0-1 0,0 1-1,0 0 1,1 0-1,-1 1 1,1-1 0,0 1-1,0-1 1,0 1 0,-3 6-1,3-4-37,-1 0 0,1 0-1,1 1 1,-1-1 0,1 1-1,1-1 1,-3 14 0,4-16-24,-1 0 1,1 0 0,0 0 0,1 0-1,-1 0 1,0 0 0,1 0 0,0 0-1,0 0 1,0-1 0,1 1 0,-1 0-1,3 3 1,1 0 3,0-1 1,0-1-1,1 1 0,0-1 0,0 0 0,0 0 1,0 0-1,1-1 0,0 0 0,0-1 0,0 1 0,0-1 1,0-1-1,1 1 0,-1-1 0,16 2 0,-12-2-10,0-1-1,1 0 1,-1-1-1,0 0 1,1-1-1,-1 0 1,0 0-1,0-2 1,0 1-1,0-1 1,12-6-1,-18 8-45,-1-1 1,0-1-1,0 1 0,0 0 0,0-1 0,0 0 0,-1 0 1,1 0-1,-1-1 0,0 1 0,0-1 0,0 1 1,-1-1-1,1 0 0,-1 0 0,0 0 0,0-1 0,0 1 1,0 0-1,-1-1 0,0 1 0,0-1 0,0 1 1,0-1-1,-1 0 0,0 1 0,0-1 0,0 0 0,-1 1 1,1-1-1,-1 0 0,0 1 0,0-1 0,-3-5 0,1 2 17,0 0-1,0 1 1,-1-1-1,0 1 1,-1 0-1,0 0 1,0 0-1,0 1 1,-1-1-1,0 1 0,0 1 1,0-1-1,-1 1 1,0 0-1,0 1 1,0-1-1,-1 1 1,-10-4-1,12 7-150,1 0 0,0 0 0,-1 0 0,1 0-1,-1 1 1,1 0 0,-1 1 0,-7 0 0,-15 1-2225,17-3 1757,0-4-176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09:51:0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9186,'9'-5'4971,"-10"5"-4787,0 0-1,-1 1 0,1-1 1,0 0-1,-1 1 0,1-1 1,0 0-1,0 1 0,-1 0 1,1-1-1,0 1 1,-1 1-1,-20 15 223,0 1 0,2 1 0,1 1 0,0 0 0,1 2 0,1 0 0,-16 30 1,48-72-344,2 1 1,29-26 0,-33 33-42,75-71 343,-87 81 156,-8 5-281,-10 9 41,-19 23-81,1 1 0,-39 55 0,18-22-684,51-64-120,4-6 167,7-10 110,5-8-19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0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56 9474,'3'-52'6341,"-3"52"-6294,0 0 0,0-1 0,0 1 0,-1 0 0,1 0 0,0-1 0,0 1-1,0 0 1,0 0 0,0 0 0,-1 0 0,1-1 0,0 1 0,0 0 0,0 0 0,-1 0-1,1 0 1,0 0 0,0 0 0,-1 0 0,1-1 0,0 1 0,0 0 0,0 0 0,-1 0-1,1 0 1,0 0 0,0 0 0,-1 0 0,1 0 0,0 0 0,0 0 0,-1 0-1,1 1 1,0-1 0,0 0 0,-1 0 0,1 0 0,0 0 0,-12 5 695,-12 15-283,0 1-1,1 1 1,2 2 0,0 0-1,1 1 1,2 1-1,-27 48 1,42-69-429,-19 46 256,21-49-279,0 1 1,0 0-1,0-1 1,1 1-1,-1 0 1,1 0-1,0-1 1,-1 1-1,1 0 1,0 0-1,1 0 1,-1-1-1,0 1 0,1 0 1,0 0-1,1 2 1,-2-4-35,0-1-1,1 0 1,-1 1 0,0-1-1,1 0 1,-1 1 0,0-1 0,1 0-1,-1 1 1,1-1 0,-1 0 0,0 0-1,1 0 1,-1 1 0,1-1-1,-1 0 1,1 0 0,-1 0 0,1 0-1,-1 0 1,1 0 0,-1 0 0,1 0-1,-1 0 1,1 0 0,-1 0 0,1 0-1,-1 0 1,1 0 0,-1-1-1,1 1 1,-1 0 0,1 0 0,15-10-416,-13 8 477,21-13-269,5-2-79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57 5353,'2'-1'614,"1"-1"0,-1 1 0,0-1 0,0 0-1,1 0 1,-2 0 0,1 0 0,0 0 0,0 0 0,2-5 0,-4 7-400,1-1 1,-1 0-1,1 1 1,-1-1 0,1 0-1,-1 0 1,1 0 0,-1 1-1,0-1 1,1 0 0,-1 0-1,0 0 1,0 0-1,0 0 1,1 0 0,-1 1-1,0-1 1,0 0 0,-1 0-1,1 0 1,0 0-1,0 0 1,0 0 0,0 0-1,-1 1 1,1-1 0,0 0-1,-1 0 1,1 0-1,-1 1 1,1-1 0,-1 0-1,1 0 1,-1 1 0,-1-2-1,1 2-28,-1-1 0,1 1-1,-1 0 1,1 0 0,-1-1-1,0 1 1,1 0 0,-1 0-1,1 1 1,-1-1 0,0 0-1,1 1 1,-1-1 0,1 0 0,-1 1-1,1 0 1,-1-1 0,1 1-1,-1 0 1,1 0 0,0 0-1,-1 0 1,1 0 0,-1 1-1,-3 2 27,0 0 0,1 0-1,0 1 1,0-1 0,-4 6-1,5-3-95,0-1-1,0 0 1,1 0-1,0 1 1,0-1 0,0 1-1,1 0 1,0 0-1,0-1 1,1 1-1,0 0 1,0 0-1,1 0 1,0 0-1,0-1 1,0 1 0,4 11-1,-3-12-71,1 0 0,-1 0 0,1 0 0,0 0 0,0 0 0,1-1 0,-1 1 0,1-1 0,0 0 0,1 0 1,0-1-1,-1 1 0,1-1 0,1 0 0,-1 0 0,0-1 0,1 0 0,9 5 0,-12-7-165,0 0-1,0-1 1,0 1 0,0-1 0,0 1 0,0-1-1,0 0 1,0 0 0,0 0 0,0-1 0,0 1-1,0-1 1,0 0 0,0 1 0,0-1 0,0 0-1,0-1 1,0 1 0,-1-1 0,1 1 0,-1-1-1,1 0 1,-1 0 0,1 0 0,-1 0 0,3-4-1,2-2-390,-1-1 0,0 0 0,0 0 0,-1 0 0,0-1-1,4-13 1,3-7-751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12:46:37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12:46:37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20220,'-2'5'445,"1"0"0,0 1-1,1-1 1,-1 1 0,1-1 0,0 0-1,0 1 1,1-1 0,0 1-1,0-1 1,2 7 0,-1 0 274,53 322 2702,-51-314-4032,-4-20 557,1 0-1,-1 0 1,0 0 0,0 0-1,0 0 1,0 0-1,0 0 1,0 0-1,0 1 1,0-1 0,1 0-1,-1 0 1,0 0-1,0 0 1,0 0 0,0 0-1,0-1 1,0 1-1,0 0 1,1 0-1,-1 0 1,0 0 0,0 0-1,0 0 1,0 0-1,0 0 1,0 0 0,0 0-1,0 0 1,1 0-1,-1 0 1,0 0 0,0 0-1,0-1 1,0 1-1,0 0 1,0 0-1,0 0 1,0 0 0,0 0-1,0 0 1,0 0-1,0 0 1,0-1 0,0 1-1,0 0 1,0 0-1,0 0 1,0 0-1,0 0 1,0 0 0,0 0-1,0-1 1,0 1-1,0 0 1,0 0 0,0 0-1,0 0 1,0 0-1,0 0 1,0 0-1,0 0 1,0-1 0,0 1-1,2-37-4237,-3 10 2910,1-4-361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3:45:2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12203,'0'-1'99,"1"1"0,-1-1 0,0 0 0,0 1 1,0-1-1,1 0 0,-1 1 0,0-1 1,0 0-1,0 1 0,0-1 0,0 0 0,-1 1 1,1-1-1,0 1 0,0-1 0,0 0 0,0 1 1,-1-1-1,1 0 0,0 1 0,-1-1 1,1 1-1,0-1 0,-1 1 0,1-1 0,-1 1 1,1-1-1,-1 1 0,1-1 0,-1 1 0,0-1 1,-18-14 2179,16 14-2116,0 0 1,1-1 0,-1 2 0,0-1-1,0 0 1,0 0 0,1 1-1,-1 0 1,0-1 0,0 1-1,0 0 1,0 0 0,0 1-1,0-1 1,1 1 0,-1-1 0,0 1-1,0 0 1,-4 2 0,3-1-41,0 1 1,0-1 0,0 1-1,0 0 1,1 0-1,-1 1 1,1-1 0,0 1-1,0-1 1,0 1 0,-3 6-1,3-4-37,-1 0 0,1 0-1,1 1 1,-1-1 0,1 1-1,1-1 1,-3 14 0,4-16-24,-1 0 1,1 0 0,0 0 0,1 0-1,-1 0 1,0 0 0,1 0 0,0 0-1,0 0 1,0-1 0,1 1 0,-1 0-1,3 3 1,1 0 3,0-1 1,0-1-1,1 1 0,0-1 0,0 0 0,0 0 1,0 0-1,1-1 0,0 0 0,0-1 0,0 1 0,0-1 1,0-1-1,1 1 0,-1-1 0,16 2 0,-12-2-10,0-1-1,1 0 1,-1-1-1,0 0 1,1-1-1,-1 0 1,0 0-1,0-2 1,0 1-1,0-1 1,12-6-1,-18 8-45,-1-1 1,0-1-1,0 1 0,0 0 0,0-1 0,0 0 0,-1 0 1,1 0-1,-1-1 0,0 1 0,0-1 0,0 1 1,-1-1-1,1 0 0,-1 0 0,0 0 0,0-1 0,0 1 1,0 0-1,-1-1 0,0 1 0,0-1 0,0 1 1,0-1-1,-1 0 0,0 1 0,0-1 0,0 0 0,-1 1 1,1-1-1,-1 0 0,0 1 0,0-1 0,-3-5 0,1 2 17,0 0-1,0 1 1,-1-1-1,0 1 1,-1 0-1,0 0 1,0 0-1,0 1 1,-1-1-1,0 1 0,0 1 1,0-1-1,-1 1 1,0 0-1,0 1 1,0-1-1,-1 1 1,-10-4-1,12 7-150,1 0 0,0 0 0,-1 0 0,1 0-1,-1 1 1,1 0 0,-1 1 0,-7 0 0,-15 1-2225,17-3 1757,0-4-176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3:45:2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9186,'9'-5'4971,"-10"5"-4787,0 0-1,-1 1 0,1-1 1,0 0-1,-1 1 0,1-1 1,0 0-1,0 1 0,-1 0 1,1-1-1,0 1 1,-1 1-1,-20 15 223,0 1 0,2 1 0,1 1 0,0 0 0,1 2 0,1 0 0,-16 30 1,48-72-344,2 1 1,29-26 0,-33 33-42,75-71 343,-87 81 156,-8 5-281,-10 9 41,-19 23-81,1 1 0,-39 55 0,18-22-684,51-64-120,4-6 167,7-10 110,5-8-19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3:45:2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12203,'0'-1'99,"1"1"0,-1-1 0,0 0 0,0 1 1,0-1-1,1 0 0,-1 1 0,0-1 1,0 0-1,0 1 0,0-1 0,0 0 0,-1 1 1,1-1-1,0 1 0,0-1 0,0 0 0,0 1 1,-1-1-1,1 0 0,0 1 0,-1-1 1,1 1-1,0-1 0,-1 1 0,1-1 0,-1 1 1,1-1-1,-1 1 0,1-1 0,-1 1 0,0-1 1,-18-14 2179,16 14-2116,0 0 1,1-1 0,-1 2 0,0-1-1,0 0 1,0 0 0,1 1-1,-1 0 1,0-1 0,0 1-1,0 0 1,0 0 0,0 1-1,0-1 1,1 1 0,-1-1 0,0 1-1,0 0 1,-4 2 0,3-1-41,0 1 1,0-1 0,0 1-1,0 0 1,1 0-1,-1 1 1,1-1 0,0 1-1,0-1 1,0 1 0,-3 6-1,3-4-37,-1 0 0,1 0-1,1 1 1,-1-1 0,1 1-1,1-1 1,-3 14 0,4-16-24,-1 0 1,1 0 0,0 0 0,1 0-1,-1 0 1,0 0 0,1 0 0,0 0-1,0 0 1,0-1 0,1 1 0,-1 0-1,3 3 1,1 0 3,0-1 1,0-1-1,1 1 0,0-1 0,0 0 0,0 0 1,0 0-1,1-1 0,0 0 0,0-1 0,0 1 0,0-1 1,0-1-1,1 1 0,-1-1 0,16 2 0,-12-2-10,0-1-1,1 0 1,-1-1-1,0 0 1,1-1-1,-1 0 1,0 0-1,0-2 1,0 1-1,0-1 1,12-6-1,-18 8-45,-1-1 1,0-1-1,0 1 0,0 0 0,0-1 0,0 0 0,-1 0 1,1 0-1,-1-1 0,0 1 0,0-1 0,0 1 1,-1-1-1,1 0 0,-1 0 0,0 0 0,0-1 0,0 1 1,0 0-1,-1-1 0,0 1 0,0-1 0,0 1 1,0-1-1,-1 0 0,0 1 0,0-1 0,0 0 0,-1 1 1,1-1-1,-1 0 0,0 1 0,0-1 0,-3-5 0,1 2 17,0 0-1,0 1 1,-1-1-1,0 1 1,-1 0-1,0 0 1,0 0-1,0 1 1,-1-1-1,0 1 0,0 1 1,0-1-1,-1 1 1,0 0-1,0 1 1,0-1-1,-1 1 1,-10-4-1,12 7-150,1 0 0,0 0 0,-1 0 0,1 0-1,-1 1 1,1 0 0,-1 1 0,-7 0 0,-15 1-2225,17-3 1757,0-4-176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3:45:2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9186,'9'-5'4971,"-10"5"-4787,0 0-1,-1 1 0,1-1 1,0 0-1,-1 1 0,1-1 1,0 0-1,0 1 0,-1 0 1,1-1-1,0 1 1,-1 1-1,-20 15 223,0 1 0,2 1 0,1 1 0,0 0 0,1 2 0,1 0 0,-16 30 1,48-72-344,2 1 1,29-26 0,-33 33-42,75-71 343,-87 81 156,-8 5-281,-10 9 41,-19 23-81,1 1 0,-39 55 0,18-22-684,51-64-120,4-6 167,7-10 110,5-8-19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56:2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12203,'0'-1'99,"1"1"0,-1-1 0,0 0 0,0 1 1,0-1-1,1 0 0,-1 1 0,0-1 1,0 0-1,0 1 0,0-1 0,0 0 0,-1 1 1,1-1-1,0 1 0,0-1 0,0 0 0,0 1 1,-1-1-1,1 0 0,0 1 0,-1-1 1,1 1-1,0-1 0,-1 1 0,1-1 0,-1 1 1,1-1-1,-1 1 0,1-1 0,-1 1 0,0-1 1,-18-14 2179,16 14-2116,0 0 1,1-1 0,-1 2 0,0-1-1,0 0 1,0 0 0,1 1-1,-1 0 1,0-1 0,0 1-1,0 0 1,0 0 0,0 1-1,0-1 1,1 1 0,-1-1 0,0 1-1,0 0 1,-4 2 0,3-1-41,0 1 1,0-1 0,0 1-1,0 0 1,1 0-1,-1 1 1,1-1 0,0 1-1,0-1 1,0 1 0,-3 6-1,3-4-37,-1 0 0,1 0-1,1 1 1,-1-1 0,1 1-1,1-1 1,-3 14 0,4-16-24,-1 0 1,1 0 0,0 0 0,1 0-1,-1 0 1,0 0 0,1 0 0,0 0-1,0 0 1,0-1 0,1 1 0,-1 0-1,3 3 1,1 0 3,0-1 1,0-1-1,1 1 0,0-1 0,0 0 0,0 0 1,0 0-1,1-1 0,0 0 0,0-1 0,0 1 0,0-1 1,0-1-1,1 1 0,-1-1 0,16 2 0,-12-2-10,0-1-1,1 0 1,-1-1-1,0 0 1,1-1-1,-1 0 1,0 0-1,0-2 1,0 1-1,0-1 1,12-6-1,-18 8-45,-1-1 1,0-1-1,0 1 0,0 0 0,0-1 0,0 0 0,-1 0 1,1 0-1,-1-1 0,0 1 0,0-1 0,0 1 1,-1-1-1,1 0 0,-1 0 0,0 0 0,0-1 0,0 1 1,0 0-1,-1-1 0,0 1 0,0-1 0,0 1 1,0-1-1,-1 0 0,0 1 0,0-1 0,0 0 0,-1 1 1,1-1-1,-1 0 0,0 1 0,0-1 0,-3-5 0,1 2 17,0 0-1,0 1 1,-1-1-1,0 1 1,-1 0-1,0 0 1,0 0-1,0 1 1,-1-1-1,0 1 0,0 1 1,0-1-1,-1 1 1,0 0-1,0 1 1,0-1-1,-1 1 1,-10-4-1,12 7-150,1 0 0,0 0 0,-1 0 0,1 0-1,-1 1 1,1 0 0,-1 1 0,-7 0 0,-15 1-2225,17-3 1757,0-4-176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56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9186,'9'-5'4971,"-10"5"-4787,0 0-1,-1 1 0,1-1 1,0 0-1,-1 1 0,1-1 1,0 0-1,0 1 0,-1 0 1,1-1-1,0 1 1,-1 1-1,-20 15 223,0 1 0,2 1 0,1 1 0,0 0 0,1 2 0,1 0 0,-16 30 1,48-72-344,2 1 1,29-26 0,-33 33-42,75-71 343,-87 81 156,-8 5-281,-10 9 41,-19 23-81,1 1 0,-39 55 0,18-22-684,51-64-120,4-6 167,7-10 110,5-8-19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43:3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12203,'0'-1'99,"1"1"0,-1-1 0,0 0 0,0 1 1,0-1-1,1 0 0,-1 1 0,0-1 1,0 0-1,0 1 0,0-1 0,0 0 0,-1 1 1,1-1-1,0 1 0,0-1 0,0 0 0,0 1 1,-1-1-1,1 0 0,0 1 0,-1-1 1,1 1-1,0-1 0,-1 1 0,1-1 0,-1 1 1,1-1-1,-1 1 0,1-1 0,-1 1 0,0-1 1,-18-14 2179,16 14-2116,0 0 1,1-1 0,-1 2 0,0-1-1,0 0 1,0 0 0,1 1-1,-1 0 1,0-1 0,0 1-1,0 0 1,0 0 0,0 1-1,0-1 1,1 1 0,-1-1 0,0 1-1,0 0 1,-4 2 0,3-1-41,0 1 1,0-1 0,0 1-1,0 0 1,1 0-1,-1 1 1,1-1 0,0 1-1,0-1 1,0 1 0,-3 6-1,3-4-37,-1 0 0,1 0-1,1 1 1,-1-1 0,1 1-1,1-1 1,-3 14 0,4-16-24,-1 0 1,1 0 0,0 0 0,1 0-1,-1 0 1,0 0 0,1 0 0,0 0-1,0 0 1,0-1 0,1 1 0,-1 0-1,3 3 1,1 0 3,0-1 1,0-1-1,1 1 0,0-1 0,0 0 0,0 0 1,0 0-1,1-1 0,0 0 0,0-1 0,0 1 0,0-1 1,0-1-1,1 1 0,-1-1 0,16 2 0,-12-2-10,0-1-1,1 0 1,-1-1-1,0 0 1,1-1-1,-1 0 1,0 0-1,0-2 1,0 1-1,0-1 1,12-6-1,-18 8-45,-1-1 1,0-1-1,0 1 0,0 0 0,0-1 0,0 0 0,-1 0 1,1 0-1,-1-1 0,0 1 0,0-1 0,0 1 1,-1-1-1,1 0 0,-1 0 0,0 0 0,0-1 0,0 1 1,0 0-1,-1-1 0,0 1 0,0-1 0,0 1 1,0-1-1,-1 0 0,0 1 0,0-1 0,0 0 0,-1 1 1,1-1-1,-1 0 0,0 1 0,0-1 0,-3-5 0,1 2 17,0 0-1,0 1 1,-1-1-1,0 1 1,-1 0-1,0 0 1,0 0-1,0 1 1,-1-1-1,0 1 0,0 1 1,0-1-1,-1 1 1,0 0-1,0 1 1,0-1-1,-1 1 1,-10-4-1,12 7-150,1 0 0,0 0 0,-1 0 0,1 0-1,-1 1 1,1 0 0,-1 1 0,-7 0 0,-15 1-2225,17-3 1757,0-4-176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43:3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9186,'9'-5'4971,"-10"5"-4787,0 0-1,-1 1 0,1-1 1,0 0-1,-1 1 0,1-1 1,0 0-1,0 1 0,-1 0 1,1-1-1,0 1 1,-1 1-1,-20 15 223,0 1 0,2 1 0,1 1 0,0 0 0,1 2 0,1 0 0,-16 30 1,48-72-344,2 1 1,29-26 0,-33 33-42,75-71 343,-87 81 156,-8 5-281,-10 9 41,-19 23-81,1 1 0,-39 55 0,18-22-684,51-64-120,4-6 167,7-10 110,5-8-19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14163,'8'1'2353,"0"9"-889,-2 6-544,-2 6 1945,1 4-1033,0 3-488,-1 0-303,3-3-721,1 0-480,-2-10-937,-1-6-503,-2-17 1248,-2-7-304,-2-11-232</inkml:trace>
  <inkml:trace contextRef="#ctx0" brushRef="#br0" timeOffset="1">58 14 16596,'-1'-9'1344,"1"7"-1424,0 0-360,5 7 896,3 3-8,6 5-456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0:5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80 12203,'0'-1'99,"1"1"0,-1-1 0,0 0 0,0 1 1,0-1-1,1 0 0,-1 1 0,0-1 1,0 0-1,0 1 0,0-1 0,0 0 0,-1 1 1,1-1-1,0 1 0,0-1 0,0 0 0,0 1 1,-1-1-1,1 0 0,0 1 0,-1-1 1,1 1-1,0-1 0,-1 1 0,1-1 0,-1 1 1,1-1-1,-1 1 0,1-1 0,-1 1 0,0-1 1,-18-14 2179,16 14-2116,0 0 1,1-1 0,-1 2 0,0-1-1,0 0 1,0 0 0,1 1-1,-1 0 1,0-1 0,0 1-1,0 0 1,0 0 0,0 1-1,0-1 1,1 1 0,-1-1 0,0 1-1,0 0 1,-4 2 0,3-1-41,0 1 1,0-1 0,0 1-1,0 0 1,1 0-1,-1 1 1,1-1 0,0 1-1,0-1 1,0 1 0,-3 6-1,3-4-37,-1 0 0,1 0-1,1 1 1,-1-1 0,1 1-1,1-1 1,-3 14 0,4-16-24,-1 0 1,1 0 0,0 0 0,1 0-1,-1 0 1,0 0 0,1 0 0,0 0-1,0 0 1,0-1 0,1 1 0,-1 0-1,3 3 1,1 0 3,0-1 1,0-1-1,1 1 0,0-1 0,0 0 0,0 0 1,0 0-1,1-1 0,0 0 0,0-1 0,0 1 0,0-1 1,0-1-1,1 1 0,-1-1 0,16 2 0,-12-2-10,0-1-1,1 0 1,-1-1-1,0 0 1,1-1-1,-1 0 1,0 0-1,0-2 1,0 1-1,0-1 1,12-6-1,-18 8-45,-1-1 1,0-1-1,0 1 0,0 0 0,0-1 0,0 0 0,-1 0 1,1 0-1,-1-1 0,0 1 0,0-1 0,0 1 1,-1-1-1,1 0 0,-1 0 0,0 0 0,0-1 0,0 1 1,0 0-1,-1-1 0,0 1 0,0-1 0,0 1 1,0-1-1,-1 0 0,0 1 0,0-1 0,0 0 0,-1 1 1,1-1-1,-1 0 0,0 1 0,0-1 0,-3-5 0,1 2 17,0 0-1,0 1 1,-1-1-1,0 1 1,-1 0-1,0 0 1,0 0-1,0 1 1,-1-1-1,0 1 0,0 1 1,0-1-1,-1 1 1,0 0-1,0 1 1,0-1-1,-1 1 1,-10-4-1,12 7-150,1 0 0,0 0 0,-1 0 0,1 0-1,-1 1 1,1 0 0,-1 1 0,-7 0 0,-15 1-2225,17-3 1757,0-4-176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12:50:5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 9186,'9'-5'4971,"-10"5"-4787,0 0-1,-1 1 0,1-1 1,0 0-1,-1 1 0,1-1 1,0 0-1,0 1 0,-1 0 1,1-1-1,0 1 1,-1 1-1,-20 15 223,0 1 0,2 1 0,1 1 0,0 0 0,1 2 0,1 0 0,-16 30 1,48-72-344,2 1 1,29-26 0,-33 33-42,75-71 343,-87 81 156,-8 5-281,-10 9 41,-19 23-81,1 1 0,-39 55 0,18-22-684,51-64-120,4-6 167,7-10 110,5-8-19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69 115 14875,'0'-1'165,"1"1"-1,-1 0 1,0-1-1,0 1 1,0-1-1,0 1 1,0-1-1,0 1 1,0-1-1,0 1 1,0-1-1,0 1 1,0-1-1,0 1 1,0-1-1,0 1 1,0-1-1,0 1 1,-1-1-1,1 1 1,0 0-1,0-1 1,0 1-1,-1-1 0,1 1 1,0 0-1,-1-1 1,1 1-1,0 0 1,-1-1-1,1 1 1,-1 0-1,1-1 1,0 1-1,-1 0 1,1 0-1,-1 0 1,1-1-1,-1 1 1,1 0-1,-1 0 1,1 0-1,0 0 1,-1 0-1,0 0 1,-1 0 19,1 0 0,0 0 0,0 0 0,-1 1 0,1-1 0,0 1 0,0-1 0,-1 1 0,1-1 0,0 1 0,0-1 1,0 1-1,0 0 0,0 0 0,0 0 0,-2 1 0,-2 5-52,1 1-1,0-1 1,0 1 0,0 0 0,1 0-1,0 0 1,1 0 0,0 1 0,0-1-1,1 1 1,0-1 0,0 1 0,1 0-1,0-1 1,0 1 0,1-1 0,0 1-1,1 0 1,0-1 0,0 0 0,1 0 0,0 1-1,1-2 1,4 9 0,-7-14-137,0 0 0,1 0 0,-1 0 0,0 0 0,1-1 0,-1 1 0,1-1 0,0 1 0,-1-1 0,1 0 0,0 0 0,0 1 0,0-1-1,0-1 1,3 2 0,-4-1-89,1-1-1,0 0 0,-1 0 0,1 0 0,-1 0 0,1 0 0,0 0 0,-1-1 1,1 1-1,-1 0 0,1-1 0,-1 1 0,1-1 0,-1 0 0,1 1 0,1-3 1,1 0-107,0 0 0,0 0 0,-1-1 0,1 1 0,-1-1 0,0 0 0,0 0 0,-1 0 1,1-1-1,-1 1 0,0 0 0,2-7 0,4-18-658</inkml:trace>
  <inkml:trace contextRef="#ctx0" brushRef="#br0" timeOffset="1">165 16 15139,'3'-10'2489,"-1"5"-1281,-1 9-320,2 6 2113,0 8-1201,1 6-239,4 10-673,-1 5-248,2 4-152,-1 1-88,1-6-688,-2-4-448,1-8-1033,-3-6-271,-3-24 1512,0-9-408,5-8-369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4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12627,'-7'2'8929,"-23"11"-7836,23-7-1071,0 1 0,-1-1-1,2 1 1,-1 1 0,1 0 0,-9 15 0,-5 5 12,4-9-20,0 0 1,-23 20 0,30-31-5,-1-1 0,1 0 0,-2 0 0,1-1-1,-1 0 1,-18 6 0,28-11-12,0-1 0,0 0 0,0 1 0,0-1 0,0 0 0,0 1 0,0 0 0,0-1-1,1 1 1,-1-1 0,0 1 0,0 0 0,0 0 0,1-1 0,-1 1 0,0 0 0,1 0 0,-1 1 0,0-2 0,1 1 1,0 0-1,0-1 0,0 1 1,0-1-1,0 1 0,1 0 1,-1-1-1,0 1 0,0 0 1,0-1-1,0 1 0,1-1 1,-1 1-1,0-1 0,1 1 1,-1-1-1,0 1 0,1-1 1,-1 1-1,0-1 0,2 1 1,4 4-2,-1-1 1,2 1 0,-1-2 0,9 5-1,-1 0 52,4 4 1,0 0-1,-1 2 1,0 0 0,-2 1 0,1 0-1,-2 2 1,0-1 0,-1 2 0,13 21-1,-23-33 331,7 7-2008,-9-13 1545,0 0 0,-1 0 0,1 0 1,0 0-1,-1-1 0,1 1 1,0 0-1,-1 0 0,1-1 0,0 1 1,-1 0-1,1-1 0,-1 1 1,1-1-1,0 1 0,-1 0 0,1-1 1,-1 0-1,1 1 0,-1-1 1,0 1-1,1-1 0,0 0 0,7-9-541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22:4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12379,'0'4'6732,"-6"5"-4329,-13 14-3145,12-15 1332,-62 94-449,12-15-147,54-83 67,2-2-61,-1 0 1,1 0-1,-1 0 1,1 0-1,-1 0 0,0 0 1,1-1-1,-1 1 1,-4 1-1,16 5-2,0-1-1,0 2 1,-1-1-1,9 11 1,106 108 818,-112-111-924,-13-14-787,-9-8 282,1-1 219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17652,'-1'-1'189,"0"1"0,0-1 0,0 1 1,0-1-1,-1 1 0,1-1 0,0 1 1,0 0-1,0-1 0,-1 1 0,1 0 1,0 0-1,0 0 0,0 0 0,-1 0 0,1 0 1,0 1-1,0-1 0,0 0 0,-1 0 1,1 1-1,0-1 0,0 1 0,0-1 1,0 1-1,0 0 0,0-1 0,0 1 1,0 0-1,0 0 0,0-1 0,0 1 0,0 1 1,-5 4 223,0-1 1,1 1 0,-9 11-1,10-11-323,1-1-1,0 1 1,0 0-1,0 0 0,1 0 1,0 0-1,0 0 1,0 1-1,1-1 1,0 1-1,0-1 1,1 1-1,0-1 1,0 1-1,1 8 0,0-12-56,-1 1 0,1 0 0,1-1 0,-1 1 0,0-1-1,1 1 1,-1-1 0,1 0 0,0 0 0,0 1-1,1-1 1,-1-1 0,1 1 0,-1 0 0,1-1-1,0 1 1,0-1 0,0 0 0,0 0 0,0 0-1,1 0 1,-1 0 0,0-1 0,1 0 0,-1 0-1,1 0 1,7 1 0,-6-1-250,1 0 0,-1-1 0,1 0 0,0 0 0,-1 0 0,1 0 0,-1-1 0,1 0 0,-1-1 0,1 1 0,-1-1 0,0 0 0,0 0 0,6-4 0,11-7-461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74 15643,'-3'-6'700,"0"1"-1,0 0 1,0 0-1,-1 1 1,0-1 0,-5-5-1,8 9-594,0 1 0,0-1-1,0 0 1,0 0 0,0 1 0,0-1-1,0 1 1,0-1 0,-1 1 0,1-1 0,0 1-1,0 0 1,0-1 0,-1 1 0,1 0-1,0 0 1,0 0 0,0 0 0,-1 0-1,1 0 1,0 0 0,0 1 0,0-1-1,-1 0 1,1 1 0,0-1 0,0 1 0,0-1-1,0 1 1,0-1 0,0 1 0,0 0-1,0 0 1,0-1 0,0 1 0,0 0-1,-1 2 1,-2 2 27,0 1-1,0-1 0,1 1 0,0 0 1,0 0-1,0 1 0,1-1 1,0 0-1,0 1 0,1 0 0,0-1 1,0 1-1,0 0 0,1 10 1,0-8-68,0-1 0,1 0 1,0 1-1,1-1 1,-1 0-1,1 0 0,1 0 1,0 0-1,0 0 0,0-1 1,8 12-1,-10-17-44,1 1 1,0-1-1,-1 0 0,1 0 0,0 0 0,0 0 1,0 0-1,0 0 0,1 0 0,-1-1 0,0 1 1,1-1-1,-1 1 0,1-1 0,0 0 0,-1 0 1,1-1-1,0 1 0,-1 0 0,1-1 0,0 1 1,0-1-1,0 0 0,-1 0 0,1 0 0,0-1 1,0 1-1,0-1 0,-1 1 0,1-1 1,0 0-1,-1 0 0,6-2 0,-3 0 2,0-1 0,-1 1 0,1-1 0,-1 1 0,1-1 0,-1-1-1,0 1 1,-1 0 0,1-1 0,-1 0 0,0 0 0,0 0 0,0 0 0,-1-1 0,4-9 0,-4 5 6,-1 1 1,1-1-1,-1 1 1,-1-1-1,0 1 0,0-1 1,-1 1-1,0-1 1,-4-12-1,4 17-118,0 0-1,0 0 0,-1 0 1,0 0-1,0 0 0,0 1 1,-1-1-1,0 0 1,0 1-1,0 0 0,0 0 1,-1 0-1,1 0 0,-1 0 1,0 1-1,0-1 0,0 1 1,-7-3-1,-5 3-2561,16 4 2603,-1-1 1,1 0 0,0 0-1,0 0 1,-1 0 0,1 0-1,0 0 1,0 1 0,-1-1-1,1 0 1,0 0 0,0 0-1,-1 0 1,1 1 0,0-1-1,0 0 1,0 0 0,0 1-1,-1-1 1,1 0 0,0 0-1,0 1 1,0-1 0,0 0-1,0 1 1,0-1 0,0 0-1,0 0 1,0 1 0,0-1-1,0 0 1,0 1 0,0-1-1,0 0 1,0 1 0,0-1-1,0 0 1,0 0 0,0 1-1,0-1 1,1 0 0,-1 0-1,0 1 1,0-1 0,0 0-1,0 0 1,1 1 0,-1-1-1,0 0 1,6 7-1174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17996,'8'27'1619,"-2"1"-1,5 38 1,0-1 601,38 156 1950,-60-280-4184,3 0-1,2-1 0,3 1 1,5-69-1,-1 121 13,5-49 11,-5 53-8,-1 1 0,1-1 1,0 1-1,0-1 0,-1 1 1,2-1-1,-1 1 0,0 0 1,0 0-1,1-1 0,-1 1 1,1 0-1,0 0 0,-1 0 1,1 1-1,0-1 0,4-2 1,-5 3-1,0 0-1,0 1 1,1-1 0,-1 1 0,0 0 0,0-1 0,0 1 0,1 0 0,-1 0 0,0 0 0,0 0 0,1 0 0,-1 0 0,0 0 0,0 0 0,0 0 0,1 1-1,-1-1 1,0 0 0,0 1 0,0-1 0,0 1 0,2 1 0,-1-1 2,0 1 1,0 0-1,0 0 0,0 0 1,-1 0-1,1 0 1,-1 1-1,1-1 0,-1 0 1,2 5-1,0 1 9,0 1-1,-1 0 1,0 0 0,0 0-1,0 14 1,-2-12 5,0 0 1,-1 0 0,-1 0-1,0 0 1,0 0-1,-5 14 1,5-20-31,0 1 1,0-1-1,-1 0 0,0 0 1,0 0-1,0 0 1,0 0-1,-1-1 1,0 1-1,0-1 0,0 0 1,0 0-1,-9 5 1,12-8-66,0 0 0,0 0 0,-1-1 0,1 1 0,0 0 0,-1-1 0,1 1 0,-1-1 1,1 0-1,-1 1 0,1-1 0,0 0 0,-1 0 0,1 0 0,-1 0 0,1 0 0,-1 0 1,1-1-1,-1 1 0,1 0 0,-1-1 0,1 1 0,0-1 0,-1 1 0,1-1 0,0 0 1,-1 1-1,1-1 0,-2-2 0,0 0-74,1 1 0,0-1 0,0 0 0,-1 0 0,2 0 0,-1-1 0,0 1 0,1 0 0,-1-1 0,-1-6 0,-2-16-670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17684,'24'-2'2008,"0"3"-1160,1-1-384,2 1 1193,-1 0-457,-3-1-1216,0-1-864,-6-2 816,-4 0-224,-7-3-224</inkml:trace>
  <inkml:trace contextRef="#ctx0" brushRef="#br0" timeOffset="1">150 1 19004,'-6'7'2249,"0"10"-1105,0 1-448,1 8 1336,2 5-519,3 7-401,0 2-248,4 1-440,2-3-312,0-6-968,2-4-584,0-14 1176,1-12-208,0-15-249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39 142 16347,'11'6'2321,"-6"10"-1057,-2 4-544,-3 5 1633,0 4-753,0-1-664,-2-1-463,0-5-1218,1-3-671,-2-16 1096,-3-9-240,-3-14-272</inkml:trace>
  <inkml:trace contextRef="#ctx0" brushRef="#br0" timeOffset="1">1 13 14667,'4'-10'1616,"-2"7"-1183,2 6-601,2 3 680,4 7-128,2 0-56,7 2-544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 13947,'9'5'4234,"-15"1"28,-7 5-2306,9-3-1759,0 0 0,1 0 0,-1 0 1,1 1-1,1-1 0,0 1 1,0-1-1,1 1 0,-1 0 1,2 0-1,0-1 0,0 1 1,0 0-1,1 0 0,0 0 0,1-1 1,0 1-1,1-1 0,3 11 1,-5-18-189,0 1 0,-1 0 0,1-1 0,0 0 0,0 1 0,0-1 1,0 0-1,0 1 0,1-1 0,-1 0 0,0 0 0,0 0 0,1 0 0,-1 0 1,1 0-1,-1 0 0,1-1 0,2 2 0,-3-2 1,0 0 0,0 0 0,1 0 0,-1 0 0,0-1 0,0 1 0,0 0 0,0 0 0,1-1 0,-1 1 0,0-1 0,0 1 0,0-1 0,0 1 0,0-1 0,0 0 0,0 0 0,0 1-1,1-3 1,2-1 14,-1-1-1,0 0 0,1 1 1,-2-1-1,1 0 0,-1-1 0,1 1 1,-1 0-1,1-8 0,0 0-340,-1 0 0,-1-1-1,0 1 1,-1 0 0,0 0-1,-1-1 1,-1 1 0,0 0-1,-1 0 1,0 0 0,-1 0 0,-6-14-1,10 26 118,0 1 175,0 0 1,0 0 0,-1 0-1,1 0 1,0 0-1,0 0 1,0-1-1,0 1 1,0 0 0,0 0-1,0 0 1,0 0-1,0 0 1,0-1-1,0 1 1,0 0 0,0 0-1,0 0 1,0 0-1,0 0 1,0-1-1,0 1 1,0 0-1,0 0 1,0 0 0,0 0-1,0 0 1,0-1-1,0 1 1,0 0-1,0 0 1,0 0 0,0 0-1,0 0 1,1 0-1,-1-1 1,0 1-1,0 0 1,0 0 0,0 0-1,0 0 1,0 0-1,0 0 1,1 0-1,-1 0 1,0 0-1,0 0 1,0 0 0,0-1-1,0 1 1,1 0-1,5-1-948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1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22 10562,'0'-1'128,"0"1"0,-1-1 0,1 1 0,0-1 0,0 0 0,0 1 0,0-1-1,0 1 1,0-1 0,0 0 0,0 1 0,0-1 0,0 1 0,0-1 0,0 0 0,0 1-1,0-1 1,1 1 0,-1-1 0,0 0 0,0 1 0,1-1 0,-1 1 0,1-1 0,-1 1 0,0-1-1,1 1 1,-1 0 0,1-1 0,-1 1 0,1-1 0,-1 1 0,1 0 0,-1-1 0,1 1 0,-1 0-1,1 0 1,-1-1 0,1 1 0,0 0 0,-1 0 0,1 0 0,-1 0 0,1 0 0,0 0-1,0 0 1,32-2 1888,-10 5-1334,0 1 0,-1 1 0,1 1 0,34 15 0,83 45 662,-137-65-1310,10 5 91,-1 1 0,1 0 0,-1 0 0,0 1 0,-1 1 0,0 0 0,13 14 0,-24-23-155,1 0 0,-1 1 1,0-1-1,0 0 0,1 0 0,-1 0 0,0 1 0,0-1 0,0 0 0,1 0 0,-1 0 0,0 1 0,0-1 1,0 0-1,0 1 0,1-1 0,-1 0 0,0 0 0,0 1 0,0-1 0,0 0 0,0 1 0,0-1 1,0 0-1,0 1 0,0-1 0,0 0 0,0 0 0,0 1 0,0-1 0,0 0 0,0 1 0,0-1 0,0 0 1,-1 1-1,1-1 0,0 0 0,0 0 0,0 1 0,0-1 0,-1 0 0,1 0 0,0 1 0,0-1 1,0 0-1,-1 0 0,1 0 0,0 0 0,0 1 0,-1-1 0,1 0 0,0 0 0,-1 0 0,1 0 1,0 0-1,0 0 0,-1 0 0,1 0 0,0 1 0,-1-1 0,1 0 0,0 0 0,-1 0 0,1-1 0,0 1 1,-1 0-1,1 0 0,-1 0 0,-8 3-1285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15075,'3'12'963,"0"0"1,0 0-1,-1 0 0,-1 0 0,0 1 0,-1-1 0,-1 14 1,4 40 2469,5-99-2669,-4 10-588,11-38 119,-14 55-283,1 1 0,0-1 0,0 1 1,1 0-1,-1 0 0,1 0 1,1 1-1,3-6 0,-7 9-8,1 1-1,-1-1 1,1 1 0,-1-1-1,1 1 1,0-1-1,-1 1 1,1-1-1,-1 1 1,1-1 0,0 1-1,-1 0 1,1 0-1,0-1 1,-1 1-1,1 0 1,0 0 0,0 0-1,-1 0 1,1 0-1,0-1 1,0 1-1,-1 1 1,1-1 0,0 0-1,0 0 1,1 0-1,-1 1 8,0 0 0,1 0 0,-1 0 0,0 0 0,0 0 0,1 0 0,-1 0-1,0 1 1,0-1 0,0 0 0,-1 1 0,2 1 0,2 5 38,0 1 1,-1-1 0,3 13-1,-2-5-44,-1 0-1,1 19 0,2 14-2061,-6-48 1934,0 0 0,0 0 0,0 0 0,1 0-1,-1 0 1,0 0 0,1 0 0,-1-1 0,1 1 0,-1 0 0,1 0 0,-1 0 0,1-1 0,0 2 0,0-2 81,-1 1 1,1-1 0,-1 0-1,1 0 1,-1 0 0,1 0 0,-1 0-1,1 0 1,-1 0 0,1 0 0,-1 0-1,1 0 1,-1 0 0,1 0-1,-1 0 1,1 0 0,-1 0 0,1 0-1,-1-1 1,1 1 0,-1 0 0,0 0-1,1 0 1,-1-1 0,1 1-1,0-1 1,11-9-916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8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74 16091,'3'-7'956,"0"0"-1,0 0 1,0 0-1,2-12 0,-5 18-762,0 0 1,0 0-1,1-1 0,-1 1 0,0 0 0,0-1 0,0 1 1,-1 0-1,1-1 0,0 1 0,0 0 0,-1 0 0,1-1 0,-2-1 1,2 2-80,-1 1 0,0-1 0,1 1 1,-1-1-1,1 1 0,-1 0 0,0-1 1,0 1-1,1 0 0,-1-1 0,0 1 1,0 0-1,1 0 0,-1 0 0,0 0 1,0 0-1,0 0 0,1 0 1,-1 0-1,0 0 0,0 0 0,1 0 1,-1 0-1,0 1 0,0-1 0,1 0 1,-1 0-1,-1 1 0,0 0-69,0 1 0,0-1-1,0 0 1,0 1 0,0-1 0,0 1-1,0 0 1,1-1 0,-1 1 0,0 0 0,1 0-1,-1 0 1,1 0 0,0 0 0,0 1-1,0-1 1,0 0 0,0 1 0,1-1-1,-1 0 1,0 1 0,1-1 0,0 4 0,-2 5-44,2 0 0,-1 1 0,3 17 0,14 62 134,-11-69-14,-1 0 0,0 0 0,0 44 0,-4-64-104,0 0 0,0 0 0,-1 0 0,1 0 0,-1 0 0,1-1 0,-1 1 0,1 0 0,-1 0 0,0 0 0,0-1 0,0 1 0,0 0 0,0-1 0,-1 1 0,1-1 0,0 0 0,-1 1 0,-1 1 0,0-2 21,0 1-1,1-1 1,-1 1-1,0-1 1,0 0-1,0 0 0,0 0 1,0-1-1,-1 1 1,1-1-1,-4 1 1,0-1-351,1-1 1,-1 1 0,0-1 0,0 0 0,0-1-1,0 1 1,1-1 0,-1-1 0,1 1 0,0-1-1,-6-4 1,6 3 126,1 0-1,0-1 1,0 1-1,1-1 0,0 0 1,0-1-1,-4-6 1,-12-22-801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3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7370,'0'3'4529,"-2"15"-4141,-5 272 1248,7-133-1144,-7 552 1547,-2-4-1601,-4 448 396,7-560-645,0-17-127,-3 659 503,6-441-432,-2-268-517,7-544-765,0 3 787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3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 6721,'0'-5'202,"-2"-13"2222,-4 8 2255,5 34-3392,-2 435 656,6-277-1426,0 95 308,-3 1418 961,-12-764-1529,7-417-170,3 412 63,-3 218 15,7-753-152,1-128 105,-4-263-151,1 1 0,0-1 0,0 0 1,0 1-1,0-1 0,0 1 0,0-1 0,0 0 1,0 1-1,0-1 0,0 1 0,0-1 0,0 1 1,0-1-1,0 0 0,0 1 0,0-1 0,0 0 1,0 1-1,1-1 0,-1 1 0,0-1 0,0 0 1,0 1-1,1-1 0,-1 0 0,0 1 0,1-1 1,-1 0-1,0 0 0,0 1 0,1-1 0,-1 0 1,1 0-1,-1 0 0,0 1 0,1-1 0,-1 0 1,0 0-1,1 0 0,-1 0 0,1 0 0,-1 0 1,0 0-1,1 0 0,-1 0 0,1 0 0,-1 0 1,0 0-1,1 0 0,-1 0 0,1 0 0,-1 0 1,0 0-1,1-1 0,-1 1 0,0 0 0,1 0 1,-1 0-1,0-1 0,1 1 0,0 0 0,2-3-65,0 1 0,0-1 0,0 1 0,0-1-1,-1 0 1,4-5 0,17-27-454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5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8026,'-29'4'745,"29"-4"-715,-1 0-1,1 0 1,-1 1 0,1-1-1,0 0 1,-1 0 0,1 0-1,-1 1 1,1-1 0,0 0 0,-1 1-1,1-1 1,0 0 0,-1 1-1,1-1 1,0 1 0,-1-1-1,1 0 1,0 1 0,0-1-1,0 1 1,-1 0 0,1 0 37,1-1 1,-1 1 0,0 0-1,0 0 1,0 0 0,0-1-1,1 1 1,-1 0 0,0 0-1,1-1 1,-1 1 0,1 0 0,-1-1-1,1 1 1,-1 0 0,1-1-1,-1 1 1,2 0 0,2 2 208,-1 0 0,1 0 0,0-1 1,0 0-1,1 1 0,-1-2 0,0 1 1,1 0-1,-1-1 0,7 2 0,50 5 1601,-51-7-1559,53 4 1433,96-6 1,65-17-278,-45 2-761,146-2 281,539 39-1,53 42-419,-693-50-535,160 25 32,151 5 364,-116-64 415,-222 7-695,2 7 1023,302 26 1,-500-18-1097,2-1-181,1 1 0,0-1 0,-1 0 0,1 0 0,-1 0 0,7-2 0,-10 2 45,0 0 0,1 0-1,-1 0 1,0 0 0,1-1-1,-1 1 1,0 0 0,1 0-1,-1 0 1,0-1 0,0 1-1,1 0 1,-1 0 0,0-1-1,0 1 1,0 0 0,1-1-1,-1 1 1,0 0 0,0-1-1,0 1 1,0 0 0,0-1-1,1 1 1,-1-1 0,-5-14-863,-5-1 439,-1-6-174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28 12019,'13'-22'6703,"-13"16"-3249,-9 15-2521,-83 106 92,33-39-822,-75 78-223,134-154-69,0 0 1,0 0-1,0 0 0,0 0 1,0-1-1,0 1 0,0 0 1,0 0-1,0 0 0,0 0 0,0-1 1,0 1-1,0 0 0,0 0 1,-1 0-1,1 0 0,0 0 0,0 0 1,0-1-1,0 1 0,0 0 1,0 0-1,-1 0 0,1 0 0,0 0 1,0 0-1,0 0 0,0 0 1,0 0-1,-1 0 0,1 0 0,0 0 1,0 0-1,0 0 0,0 0 1,-1 0-1,1 0 0,0 0 0,0 0 1,0 0-1,0 0 0,-1 0 1,1 0-1,0 0 0,0 0 0,0 0 1,0 0-1,0 0 0,-1 0 1,1 0-1,0 1 0,4-20-1668,-3 16 1494,2-10-921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14035,'6'2'5271,"13"13"-3501,-13-11-1040,31 26 996,58 59-1,-78-71-1458,-2 1-1,0 1 0,-1 0 1,0 1-1,11 27 0,-20-41-1273,-3-13-1458,-1 1 2260,1 0-496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 10402,'-12'-10'4508,"11"9"-4412,-1 0 1,1 1 0,-1-1-1,1 0 1,-1 1 0,0-1-1,1 1 1,-1 0-1,0 0 1,1-1 0,-1 1-1,0 0 1,0 0-1,1 1 1,-1-1 0,0 0-1,1 0 1,-1 1 0,0-1-1,1 1 1,-1 0-1,1-1 1,-1 1 0,1 0-1,-1 0 1,1 0-1,0 0 1,-1 0 0,1 0-1,0 0 1,0 1 0,-1-1-1,1 0 1,0 1-1,1-1 1,-1 0 0,0 1-1,0 0 1,1-1 0,-1 1-1,0-1 1,0 4-1,0-1-28,1 1-1,-1 0 0,1-1 0,0 1 1,0 0-1,0-1 0,1 1 1,-1 0-1,1-1 0,0 1 0,0-1 1,1 1-1,0-1 0,3 7 1,8 7-550,-13-18 469,1 1-1,-1-1 1,0 0-1,1 1 0,-1-1 1,0 0-1,1 1 1,-1-1-1,0 0 0,1 1 1,-1-1-1,1 0 1,-1 0-1,1 0 0,-1 1 1,1-1-1,-1 0 0,1 0 1,-1 0-1,0 0 1,1 0-1,-1 0 0,1 0 1,-1 0-1,1 0 1,-1 0-1,1 0 0,-1 0 1,1-1-1,-1 1 1,1 0-1,-1 0 0,1 0 1,-1-1-1,1 1 1,-1 0-1,0 0 0,1-1 1,0 0-1,4-8-198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11883,'0'-1'89,"0"1"1,0 0-1,0-1 1,0 1-1,0 0 1,0-1-1,0 1 1,0 0 0,0-1-1,0 1 1,0 0-1,0 0 1,1-1-1,-1 1 1,0 0 0,0-1-1,0 1 1,1 0-1,-1 0 1,0-1-1,0 1 1,1 0 0,-1 0-1,0 0 1,0 0-1,1-1 1,-1 1-1,0 0 1,1 0 0,-1 0-1,0 0 1,0 0-1,1 0 1,14-10 1029,-13 10-1069,0-1-1,0 0 1,0 1-1,0-1 1,0 1-1,0 0 1,0-1-1,-1 1 1,1 0-1,0 0 0,0 1 1,0-1-1,0 0 1,0 1-1,0-1 1,0 1-1,0-1 1,0 1-1,-1 0 1,1 0-1,0 0 1,-1 0-1,1 0 0,0 0 1,-1 0-1,1 1 1,-1-1-1,0 1 1,1-1-1,-1 1 1,2 2-1,-2-2 6,0 1-1,-1-1 0,1 0 1,0 1-1,-1-1 1,1 1-1,-1-1 1,0 1-1,0-1 0,0 1 1,0-1-1,0 1 1,-1-1-1,1 1 0,-1-1 1,0 0-1,1 1 1,-1-1-1,0 0 1,0 1-1,-1-1 0,1 0 1,0 0-1,-3 3 1,-11 9-1007,11-11 238,9-10 267,2-1-27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0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38 12091,'0'-2'191,"0"1"1,0 0 0,0-1 0,0 1 0,0-1 0,0 1 0,-1-1 0,1 1 0,0-1-1,-1 1 1,0 0 0,1-1 0,-1 1 0,0 0 0,1-1 0,-1 1 0,0 0 0,0 0-1,0 0 1,0 0 0,0 0 0,0 0 0,-1 0 0,1 0 0,0 0 0,0 1 0,-1-1-1,1 0 1,0 1 0,-1-1 0,1 1 0,-1 0 0,-2-1 0,2 1-6,0 0 1,0 0 0,0 0-1,0 0 1,-1 0-1,1 1 1,0-1-1,0 1 1,0-1 0,0 1-1,0 0 1,0 0-1,0 0 1,0 0 0,0 0-1,1 0 1,-1 1-1,0-1 1,1 1-1,-1-1 1,1 1 0,-3 2-1,2-1-119,0 0 0,0 0 0,0 1 1,0-1-1,1 1 0,-1-1 0,1 1 0,0-1 0,0 1 0,0 0 0,0 0 0,1-1 0,0 1 0,-1 0 0,1 0 0,1 0 1,-1 0-1,1-1 0,-1 1 0,1 0 0,0 0 0,0-1 0,1 1 0,-1-1 0,1 1 0,0-1 0,-1 0 0,2 1 0,-1-1 1,0 0-1,1 0 0,-1 0 0,1-1 0,0 1 0,0-1 0,0 1 0,0-1 0,0 0 0,1 0 0,-1-1 0,0 1 1,1-1-1,0 1 0,-1-1 0,1 0 0,4 0 0,0-1-206,0 0 0,0 0-1,0-1 1,0 0 0,-1-1 0,1 1 0,0-2-1,0 1 1,-1-1 0,0 0 0,1-1 0,6-4-1,-4 3 31,11-6-306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2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22 8458,'-2'-4'185,"-5"-13"7808,16 26-6752,-4-5-916,2 3 26,1 1 1,10 15 0,-17-22-427,0 1 0,0-1 1,0 1-1,0-1 0,0 1 1,-1-1-1,1 1 1,0 0-1,-1 0 0,1-1 1,-1 1-1,1 0 0,-1 0 1,0-1-1,0 1 0,0 0 1,0 0-1,0 0 0,-1 0 1,1-1-1,0 1 0,-1 0 1,0 2-1,-3 1-338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12659,'-5'-11'2913,"-1"11"640,6 1-3319,-1 0 0,0-1 0,0 1 0,1 0-1,-1 0 1,1 0 0,-1 0 0,1 0-1,-1 0 1,1 0 0,-1 0 0,1 1-1,0-1 1,0 0 0,0 0 0,-1 1 0,1 5-9,0 0 0,1 0 1,-1-1-1,1 1 1,0 0-1,1-1 1,0 1-1,0-1 0,0 0 1,1 1-1,0-1 1,4 7-1,-6-11-211,1 0-1,-1 0 1,0 0-1,1 0 1,-1 0-1,1-1 1,0 1-1,-1-1 1,1 1-1,0-1 1,0 1-1,0-1 1,0 0-1,0 0 1,0 0-1,1 0 1,-1 0 0,0-1-1,0 1 1,1-1-1,-1 1 1,0-1-1,1 0 1,-1 0-1,1 0 1,-1 0-1,0 0 1,1-1-1,-1 1 1,0-1-1,0 1 1,1-1-1,-1 0 1,0 0 0,0 0-1,0 0 1,0 0-1,2-2 1,4-3 24,-1 0 1,0-1 0,0 1-1,-1-1 1,0-1 0,0 1 0,-1-1-1,0 0 1,0 0 0,4-11-1,-4 9 139,-5 9-150,0 1 0,1-1 0,-1 1-1,0 0 1,0-1 0,0 1 0,1-1-1,-1 1 1,0 0 0,0-1-1,1 1 1,-1 0 0,0-1 0,1 1-1,-1 0 1,0-1 0,1 1-1,-1 0 1,1 0 0,-1 0 0,0-1-1,1 1 1,-1 0 0,1 0-1,-1 0 1,1 0 0,-1 0 0,0 0-1,2 0 1,7 10 487,3 26-53,-11-31-412,4 17 101,-3-14-247,0-1 1,0 1 0,0-1 0,1 1-1,0-1 1,8 13 0,-11-19-8,1-1 1,0 0-1,-1 1 0,1-1 1,0 0-1,-1 0 0,1 0 1,0 1-1,-1-1 0,1 0 1,0 0-1,0 0 0,-1 0 1,1 0-1,0 0 0,0-1 1,-1 1-1,1 0 0,0 0 1,-1 0-1,1-1 0,0 1 1,-1 0-1,1-1 0,-1 1 1,1 0-1,0-1 0,-1 1 1,1-1-1,-1 1 0,1-1 1,-1 1-1,1-1 0,-1 1 1,1-1-1,-1 0 0,1 0 1,6-9-815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16371,'2'-5'2545,"7"1"-1105,5 4-551,2-1 2335,3 1-1351,3 0-681,3 0-264,-2 0-560,0 0-304,-4 0-680,-2 1-440,-6-1-921,-4 0 1593,-5 0-336,0-1-312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16299,'-9'13'2161,"3"6"-889,1 0-456,4 3 1617,1 6-609,1-1-487,3 4-233,1-1-416,0 0-144,-2-3-256,1 1-136,-1-7-424,-1-2-288,-1-6-992,-1-3-209,3-12 1289,1-7-296,-1-6-344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9258,'17'1'10721,"18"5"-6475,19 2-3480,130 0 995,-177-10-3294,-1 2-186,0 2 1112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1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13003,'3'7'783,"-1"-1"-1,0 1 1,0-1 0,0 1-1,-1 0 1,0-1 0,0 1 0,0 0-1,-2 11 1,2-1 76,5 74 1497,7 216 178,-15-335-6158,2 12 3108,-1-11-310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13563,'-1'9'8426,"-1"28"-6802,2-37-1619,2 78 1728,22 146 0,-20-211-2318,-1-22-960,-1-23 109,-1 1 832,1-5-185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10250,'11'-1'8962,"20"1"-7132,-25 0-931,142-12 2079,-45 1-2741,-64 11 433,-40 0-609,0 0 1,0 0-1,0 0 1,0 0 0,1 0-1,-1 0 1,0 1 0,0-1-1,0 0 1,0 0 0,0 1-1,1-1 1,-1 0-1,0 1 1,0-1 0,-1 2-1,2-2-52,0 0 0,0 1 0,0-1 0,-1 0 0,1 1 0,0-1 0,0 1 0,0-1 0,0 0 0,0 1 0,0-1 0,0 1 0,0-1 0,0 0 0,0 1 0,0-1 0,0 1 0,0-1 0,0 0 0,0 1 0,0-1 0,0 1 0,0-1 0,1 1 0,0 1-2,0 0-1,1 0 0,-1 0 1,1 0-1,-1 0 1,1-1-1,0 1 0,-1-1 1,1 1-1,4 2 0,105 48 931,-108-49-3047,-10-4-45,3 1 2187,-6-1-851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12483,'1'4'836,"0"-1"1,-1 0-1,0 0 1,0 0-1,0 1 1,0-1 0,0 0-1,-1 0 1,-1 7-1,0 10 365,18 234 3100,-16-253-4414,0-1 0,-1 1-1,1-1 1,0 1 0,0 0 0,0-1 0,0 1 0,-1-1 0,1 1 0,0-1 0,-1 1 0,1-1 0,0 1 0,-1-1 0,1 1 0,0-1 0,-1 0 0,1 1 0,-1-1 0,1 0 0,-1 1 0,1-1 0,-1 0-1,1 1 1,-1-1 0,1 0 0,-1 0 0,1 0 0,-1 0 0,0 0 0,1 1 0,-1-1 0,1 0 0,-1 0 0,0 0 0,0-1 0,-6 3-227,-10 3-571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14835,'5'0'2385,"7"2"-1193,4 1-344,3-2 1457,8 3-641,3-3-168,4 2-520,1-3-191,-1 1-377,-2-1-176,-4 0-496,-5 0-304,-8-1-849,-7-2 337,-13 3 696,-3 0-296,-7 0-232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16980,'3'3'1936,"3"0"-1064,3 2-336,6-1 961,2 1-225,6 0-696,3 0-568,6-5-2689,1 2 2513,6-3-448,-1-7-280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3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10346,'-1'0'84,"0"0"-1,0 1 1,1-1 0,-1 0-1,0 1 1,0-1 0,1 1-1,-1 0 1,0-1 0,1 1-1,-1 0 1,1-1-1,-1 1 1,1 0 0,-1-1-1,1 1 1,-1 0 0,1 0-1,0 0 1,-1-1 0,1 1-1,0 0 1,0 0-1,0 0 1,-1 0 0,1 0-1,0 1 1,-3 30 776,3-27-626,0 105 1381,1-94-1488,1 1 0,0-1 0,2 0 1,8 27-1,-12-42-146,1 0 1,-1 1-1,1-1 1,-1 0 0,1 0-1,-1 0 1,1 0-1,0 0 1,0 0 0,-1 0-1,1 0 1,0 0-1,0 0 1,0 0-1,0-1 1,0 1 0,0 0-1,2 0 1,-2-1-25,0 0 1,-1 0-1,1 0 1,0 0 0,0 0-1,-1-1 1,1 1-1,0 0 1,-1-1 0,1 1-1,0 0 1,-1-1-1,1 1 1,0-1 0,-1 1-1,1-1 1,-1 1-1,1-1 1,-1 1-1,1-1 1,-1 0 0,1 1-1,-1-1 1,0 0-1,1 1 1,-1-1 0,0 0-1,1 1 1,-1-1-1,0 0 1,0 0-1,0 0 1,2-4-190,-1 0 0,0 1 1,-1-1-1,1 1 0,-1-1 0,0 0 0,0 0 0,0 1 1,-1-1-1,1 0 0,-3-5 0,20 19-116,-3-1 376,5-1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13651,'-4'0'335,"1"0"0,-1 1 0,0-1 0,1 1 0,-1 0 0,1 0 0,-1 0 0,1 1 0,0-1 0,-1 1 0,1 0 0,0 0 0,0 0 0,0 0 0,-4 4 0,3-2 6,0 1 0,0-1 0,0 1-1,1 0 1,-1 1 0,1-1-1,1 0 1,-1 1 0,-2 6 0,3-7-209,1 0 1,-1 1 0,1-1-1,0 1 1,0-1 0,0 1-1,1-1 1,0 1 0,0 0-1,0-1 1,1 1 0,-1-1-1,1 1 1,1-1 0,-1 1-1,1-1 1,0 0 0,0 0-1,1 0 1,0 0 0,5 8-1,-6-11-187,1 1 0,-1-1-1,1 0 1,-1 0-1,1-1 1,0 1 0,0-1-1,0 1 1,0-1-1,0 0 1,0 0-1,1 0 1,-1 0 0,0-1-1,0 1 1,1-1-1,-1 0 1,0 0 0,0 0-1,1 0 1,-1-1-1,0 1 1,0-1-1,5-1 1,0-1-164,1 0 1,-1-1-1,0 0 1,0 0-1,0-1 1,-1 0-1,12-9 0,10-12-443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 14059,'-2'0'302,"0"0"0,0 0 0,0 0 0,1 0 0,-1 1 0,0-1 1,0 1-1,1-1 0,-1 1 0,0 0 0,1 0 0,-1 0 0,0 0 0,1 0 0,0 0 0,-1 0 0,1 0 0,-1 1 0,1-1 1,-1 2-1,-1 0-31,1 1 0,1-1 0,-1 1 0,0 0-1,1-1 1,0 1 0,0 0 0,0 0 0,-1 4 0,1 0-101,1 1-1,0-1 0,0 0 1,0 0-1,1 0 0,0 0 0,1 1 1,4 12-1,-5-18-139,0 0 1,0-1-1,1 1 1,-1 0 0,1-1-1,0 0 1,-1 1-1,1-1 1,0 0-1,1 0 1,-1 0-1,0 0 1,0 0-1,5 2 1,-6-4-23,0 1-1,0-1 1,0 0 0,0 0 0,0 1 0,0-1 0,0 0 0,0 0 0,0 0 0,-1 0 0,1 0-1,0 0 1,0 0 0,0-1 0,0 1 0,0 0 0,0 0 0,0-1 0,1 0 0,-1 0-5,1 0 1,-1 0 0,0 0-1,1 0 1,-1-1 0,0 1-1,0-1 1,0 1-1,0-1 1,0 1 0,0-1-1,0 1 1,0-3 0,2-4-8,-1 0 1,0 0 0,0 1-1,-1-1 1,0 0 0,0 0-1,-1-1 1,0 1 0,-1-9-1,-1 5-426,0 0-1,0 0 0,-2 0 0,1 0 1,-7-14-1,7 21-1205,3 5 1621,0 0 0,0 0 0,0 0-1,0 0 1,0 0 0,0 0 0,0 0-1,0 0 1,0 0 0,0 0 0,0 0-1,0 0 1,1 0 0,-1 0 0,0 0-1,0 0 1,0 0 0,0 0 0,0 0-1,0 0 1,0-1 0,0 1 0,0 0-1,0 0 1,0 0 0,0 0 0,0 0-1,0 0 1,0 0 0,0 0 0,0 0 0,0 0-1,1 0 1,-1 0 0,0 0 0,0 0-1,0 0 1,0-1 0,0 1 0,0 0-1,0 0 1,0 0 0,0 0 0,0 0-1,0 0 1,0 0 0,0 0 0,0 0-1,0 0 1,-1 0 0,1 0 0,0-1-1,0 1 1,0 0 0,0 0 0,0 0-1,5 0-776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14339,'19'236'8964,"-15"-173"-7942,-7-102-624,-1-6-406,2 1-1,2 0 1,8-65-1,-7 104 6,1 0-1,-1 0 1,1 0-1,0 0 0,1 1 1,-1-1-1,4-4 1,-6 9 5,1-1 1,-1 0-1,1 0 0,-1 1 1,1-1-1,0 0 1,-1 1-1,1-1 1,0 1-1,0-1 1,0 1-1,-1-1 0,1 1 1,0 0-1,0-1 1,0 1-1,0 0 1,1-1-1,-1 1 2,0 1 0,0-1-1,0 0 1,0 1 0,0-1 0,0 1 0,0-1-1,0 1 1,-1-1 0,1 1 0,0-1 0,0 1-1,-1 0 1,1-1 0,0 1 0,-1 0 0,1 0-1,0 0 1,-1-1 0,1 1 0,0 2 0,1 1 21,-1 1 0,1-1 0,-1 1 0,0 0 1,0-1-1,0 1 0,-1 0 0,0 0 0,0 0 1,0-1-1,0 1 0,-1 0 0,0 0 0,0-1 1,0 1-1,0-1 0,-1 1 0,-2 5 0,2-4-145,-1-1-1,1 0 0,-1 0 0,-1 0 1,1 0-1,0 0 0,-1 0 1,0-1-1,0 0 0,0 0 0,-1 0 1,0 0-1,1-1 0,-10 5 0,14-8 81,0 1-1,0-1 0,-1 0 0,1 0 0,0 0 1,0 0-1,-1 0 0,1 0 0,0 1 0,-1-1 1,1 0-1,0 0 0,0 0 0,-1 0 1,1 0-1,0 0 0,-1 0 0,1 0 0,0 0 1,0 0-1,-1 0 0,1-1 0,0 1 0,-1 0 1,1 0-1,0 0 0,0 0 0,-1 0 0,1 0 1,0-1-1,0 1 0,-1 0 0,1 0 0,0 0 1,0-1-1,0 1 0,0 0 0,-1-1 1,2-13-683,7-3-66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14403,'5'16'1419,"-1"1"-1,-1 0 1,2 26 0,-4-27-559,1-1 1,1 1-1,0-1 0,8 22 1,-11-35-822,0-1 0,1 1 0,0-1-1,-1 0 1,1 1 0,0-1 0,0 1 0,-1-1 0,1 0 0,0 0 0,1 0 0,-1 1-1,0-1 1,0 0 0,0 0 0,1 0 0,-1-1 0,0 1 0,1 0 0,-1 0 0,1-1-1,-1 1 1,2 0 0,-1-1-25,0-1 0,-1 1 0,1 0 0,0-1-1,-1 1 1,1-1 0,0 1 0,-1-1 0,1 0 0,-1 0-1,1 1 1,-1-1 0,1 0 0,-1-1 0,0 1-1,0 0 1,1 0 0,-1 0 0,0-1 0,0 1 0,1-3-1,5-6 17,-2-1-1,1 1 0,-1-1 0,5-17 0,-6 16-22,0 1 1,1-1 0,8-12 0,-13 24-10,0-1 1,0 1 0,0 0 0,0 0 0,0 0 0,0 0 0,0-1 0,0 1 0,1 0 0,-1 0 0,0 0 0,0 0 0,0 0 0,0 0 0,0-1 0,0 1 0,1 0 0,-1 0 0,0 0-1,0 0 1,0 0 0,0 0 0,1 0 0,-1 0 0,0 0 0,0 0 0,0 0 0,0 0 0,1 0 0,-1 0 0,0 0 0,0 0 0,0 0 0,1 0 0,-1 0 0,0 0 0,0 0 0,0 0-1,0 0 1,1 0 0,4 8-27,0 10 5,4 27 313,4 87 1,-13-109-54,0 0 0,-2 1 0,0-1 1,-1 0-1,-11 37 0,10-51-152,1-1-1,-2 1 1,1-1-1,-1 0 0,0 0 1,-1 0-1,1-1 1,-2 0-1,1 0 1,-1 0-1,0-1 0,0 0 1,-1 0-1,0-1 1,-15 8-1,18-10-149,-1 0-1,0-1 1,0 1 0,0-2-1,-1 1 1,1 0-1,0-1 1,-1 0 0,1-1-1,0 0 1,-1 0-1,1 0 1,-1-1 0,1 1-1,0-1 1,-1-1-1,1 0 1,0 1 0,0-2-1,0 1 1,0-1-1,0 0 1,1 0 0,-7-5-1,8 5-118,0-1 0,0 0 0,0 0 0,0-1 0,0 1 0,1-1 0,0 0 0,0 0 0,0 0 0,0 0 0,1 0 0,0-1 0,0 1 0,-1-7 0,-2-22-686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5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10010,'-1'-20'2896,"2"16"-1097,3 13-735,2 30-543,-1 0 1,-2 1-1,-4 69 1,-1-37-206,2-10-20,5 136 1103,-4-186-1149,6 29 298,-3-68-1620,0 7 888,0-4-36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1:5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11923,'-3'2'257,"1"1"0,-1 0 0,1 0 1,-1 0-1,1 0 0,0 1 1,0-1-1,1 1 0,-1-1 1,1 1-1,-1-1 0,1 1 1,0 0-1,0 5 0,-2 8 600,0 30-1,3-46-830,-5 342 3799,15-379-5067,-7 20 982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12531,'2'-13'5912,"4"20"-2193,3 24-1037,27 293 1121,-35-316-5680,-1-10 578,-2-20-75,-2-35-50,-2 25 340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16596,'0'-1'237,"1"0"1,0-1-1,0 1 1,0 0-1,-1 0 1,1 0-1,1-1 1,-1 1-1,0 0 1,0 0-1,0 1 1,0-1 0,1 0-1,-1 0 1,0 1-1,1-1 1,-1 1-1,1-1 1,-1 1-1,1-1 1,-1 1-1,1 0 1,1 0-1,40 1 2438,-24 1-2189,68 5 660,-47-3-948,-1-1-1,45-4 0,-65-5 233,-2 2 35,-16 4-456,0 0 0,0 0 0,-1 1 0,1-1 0,0 1 0,-1-1 0,1 1 0,0-1 0,-1 1 0,1-1 1,-1 1-1,1 0 0,-1-1 0,1 1 0,-1 0 0,1-1 0,-1 1 0,0 0 0,1-1 0,-1 1 1,0 0-1,0 0 0,1 0 0,-1-1 0,0 2 0,4 18 181,-1 1-1,-1 0 1,-1-1-1,-1 1 1,-2 22-1,0-2 38,6 176-973,-11-222-3830,-10-15 2233,7 7 1002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 15939,'-8'9'2649,"7"-3"-1377,6-3-448,6-1 2217,9 1-1537,1-2-159,8-1-649,0-1-192,-2-2-600,0 1-392,-7-1-752,-1-1-425,-7-4 1225,-2-1-288,-4-4-280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2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13219,'-3'-1'6707,"3"0"-6565,-2 15 2872,-1 19-999,3-9-1182,-1-12-632,1 1 1,0-1 0,1 0 0,0 0-1,1 0 1,4 14 0,-6-26-195,1 1 0,-1-1 0,0 1 0,1-1 0,-1 1 0,0-1 0,1 0 0,-1 1 0,0-1 0,1 0 0,-1 1 0,1-1 0,-1 0 0,1 0 0,-1 1 0,0-1 0,1 0 0,-1 0 0,1 0 0,-1 0 1,1 1-1,0-1 0,-1 0 0,1 0 0,-1 0 0,1 0 0,-1 0 0,1 0 0,-1-1 0,1 1 0,-1 0 0,1 0 0,-1 0 0,1 0 0,-1-1 0,1 1 0,-1 0 0,0 0 0,1-1 0,-1 1 0,1 0 0,-1-1 0,25-17 109,-18 13-81,-4 3-19,8-6 7,0 0 0,1 1-1,15-8 1,-27 15-20,1 0 0,-1-1 0,0 1 0,1 0 1,-1-1-1,0 1 0,1-1 0,-1 1 0,0-1 0,1 1 0,-1-1 0,0 1 1,0-1-1,1 1 0,-1-1 0,0 1 0,0-1 0,0 1 0,0-1 0,0 1 1,0-1-1,0 0 0,0 1 0,0-1 0,0 1 0,0-1 0,0 1 0,0-1 0,-1 1 1,1-2-1,-8-19 44,7 18-38,-33-85-229,34 88 142,0 0-1,-1-1 1,1 1-1,0-1 0,0 1 1,-1-1-1,1 1 1,0-1-1,-1 1 1,1 0-1,0-1 1,-1 1-1,1 0 0,0-1 1,-1 1-1,1 0 1,-1 0-1,1-1 1,-1 1-1,1 0 0,-1 0 1,1 0-1,-1 0 1,1-1-1,-1 1 1,1 0-1,-1 0 0,1 0 1,-1 0-1,1 0 1,-2 0-1,-13 11-2270,-8 20-1699,20-24 4076,3-7-40,0 0 0,0 0 0,0 0 0,1 0 0,-1 0 0,0 0 0,0 0 0,0 0 0,0 0 0,0 0 0,0 0 0,0 0 0,0 0 0,0 0 0,0 0 0,0 0 0,1 0 0,-1 0 0,0 0 0,0 0 0,0 0 0,0 0 0,0 0 0,0 0 0,0 0 0,0 0 0,0 0 0,0 0 0,0 0 0,1 0 0,-1 0 0,0 0 0,0 0 0,0 0 0,0 0 0,9-11-280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3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11114,'-1'-1'2917,"-3"13"-1551,-1 19-171,5-31-1193,-2 19 413,1 1 0,1-1 0,1 0-1,0 1 1,8 31 0,-9-50-408,0-1 1,0 1-1,0-1 0,0 1 1,0 0-1,0-1 1,0 1-1,1-1 0,-1 1 1,0-1-1,0 1 1,1-1-1,-1 0 0,0 1 1,1-1-1,-1 1 1,0-1-1,1 0 0,-1 1 1,1-1-1,-1 0 1,1 1-1,4-9 103,0-21-25,-6-78 682,1 112-713,-2 5-146,1 1 0,1 0 0,0 0 0,1 0 0,0-1 0,1 1 0,3 14 1,-5-24 49,1 0 1,-1 0 0,1-1-1,-1 1 1,1 0 0,-1 0-1,1 0 1,0 0 0,-1-1-1,1 1 1,0 0 0,-1 0-1,1-1 1,0 1 0,0-1 0,0 1-1,0-1 1,0 1 0,0-1-1,0 1 1,0-1 0,0 0-1,0 0 1,0 1 0,0-1-1,0 0 1,0 0 0,0 0 0,0 0-1,0 0 1,0 0 0,0 0-1,0-1 1,0 1 0,0 0-1,0-1 1,0 1 0,0 0-1,1-2 1,17-8-516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14283,'4'2'1293,"1"0"0,-1 0-1,0 0 1,0 0 0,0 1 0,0-1-1,4 5 1,36 35 1567,35 56-1855,-62-75-692,-2-4 162,22 40 0,-50-73-2425,9 11 1387,1 0 0,0 0 0,0-1 0,0 1 0,1-1 0,-1 0 0,1 0 0,-4-6 0,2-6-728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11923,'-6'-1'5915,"-14"11"-3934,19-10-1980,1 1 1,-1-1 0,0 1-1,0 0 1,1-1 0,-1 1-1,0 0 1,1 0 0,-1-1-1,0 1 1,1 0 0,-1 0-1,1 0 1,0 0 0,-1 0-1,1 0 1,0-1 0,-1 1-1,1 0 1,0 0 0,0 0-1,0 0 1,0 0 0,0 0-1,0 0 1,0 0 0,0 0 0,0 0-1,1 0 1,-1 0 0,0 0-1,0 0 1,1 0 0,-1 0-1,1 0 1,-1-1 0,1 1-1,-1 0 1,1 0 0,0 0-1,-1-1 1,1 1 0,1 0-1,41 44 2016,-2 1 0,55 82 0,-88-120-1858,-4-10-1128,-1-15-1170,-2 9 2375,1-12-829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11666,'2'-1'365,"0"1"0,0 0 0,-1-1 0,1 1 0,0-1 0,0 1-1,0-1 1,-1 0 0,1 0 0,0 0 0,-1 0 0,1 0-1,-1 0 1,3-2 0,1-1 354,54-28 1759,-58 32-2864,-1 0 371,0 0 1,0-1 0,0 1 0,0 0-1,0 0 1,0 0 0,0 0 0,0 0-1,0 0 1,0-1 0,0 1 0,0 0-1,0 0 1,0 0 0,0 0 0,0 0-1,0 0 1,0 0 0,0-1 0,-1 1-1,1 0 1,0 0 0,0 0 0,0 0-1,0 0 1,0 0 0,0 0 0,0 0-1,0-1 1,0 1 0,0 0-1,-1 0 1,1 0 0,0 0 0,0 0-1,0 0 1,0 0 0,0 0 0,0 0-1,0 0 1,-1 0 0,1 0 0,0 0-1,0 0 1,0 0 0,0 0 0,0 0-1,0 0 1,-1 0 0,1 0 0,0 0-1,0 0 1,0 0 0,0 0 0,0 0-1,0 0 1,0 0 0,0 0 0,-1 0-1,1 1 1,-2 2-262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11971,'-2'7'1880,"2"-2"-968,0-4-304,2-1 1489,3-2-1017,3-1-120,1-2-304,1-2-152,1-1-408,0 0-272,-1-2-568,0 1-176,-2-2 696,-2 1-168,-2 1-176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8362,'-1'0'408,"0"0"0,-1 0-1,1 0 1,0 0 0,-1 1 0,1-1 0,0 0 0,0 0 0,-1 1 0,1-1-1,0 1 1,0-1 0,-1 1 0,1 0 0,0-1 0,0 1 0,0 0 0,-2 1-1,2 0-276,1-1-1,-1 1 0,0-1 0,1 1 1,-1-1-1,1 1 0,0-1 0,-1 1 0,1-1 1,0 1-1,0-1 0,0 1 0,0-1 1,0 1-1,0 0 0,1 2 0,0 2 98,1-1-1,-1 1 0,1-1 1,1 1-1,-1-1 1,5 7-1,-6-10-189,-1-1-1,1 1 1,0-1-1,0 0 1,0 0-1,-1 1 1,1-1-1,1 0 1,-1 0-1,0 0 1,0 0-1,0 0 1,1 0-1,-1-1 1,0 1-1,1 0 1,-1 0-1,0-1 1,1 1-1,-1-1 1,1 0-1,-1 1 1,1-1-1,-1 0 1,1 0-1,-1 0 1,1 0-1,2 0 0,-2-1-18,-1 0 0,0 0 0,1 0 0,-1 1 0,0-1 0,0 0 0,0-1 0,0 1 0,0 0 0,0 0 0,0 0-1,0-1 1,-1 1 0,1 0 0,0-1 0,-1 1 0,1-1 0,-1 1 0,1-1 0,-1 1 0,0-1 0,0 1-1,1-1 1,-1 1 0,0-1 0,-1 1 0,1-1 0,0 1 0,0-1 0,-1 1 0,1-2 0,-1-3 71,-1 1 1,1 0-1,-1-1 1,0 1-1,0 0 1,0 0 0,-5-7-1,-17-11 724,23 23-870,1-1 0,-1 1 0,0-1 0,1 1 0,-1-1 1,0 1-1,1-1 0,-1 1 0,0 0 0,0-1 0,1 1 0,-1 0 0,0-1 0,0 1 0,0 0 0,1 0 0,-1 0 0,0 0 0,0 0 0,0 0 0,1 0 0,-1 0 0,0 0 0,0 0 0,0 1 0,1-1 0,-1 0 0,0 0 0,0 1 1,1-1-1,-1 1 0,0-1 0,1 0 0,-1 1 0,0-1 0,1 1 0,-2 1 0,1 6-884,2-3 318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25 9042,'15'-24'5149,"-45"61"-230,-27 16-4055,28-26-390,-15 15-72,-92 67 1,129-106-579,12-11-1066,2-4 392,-5 5 437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15947,'-1'0'150,"0"1"-1,1-1 0,-1 1 0,0-1 0,0 0 0,0 1 0,1-1 0,-1 1 0,0 0 0,0-1 1,1 1-1,-1 0 0,1-1 0,-1 1 0,0 0 0,1 0 0,0-1 0,-1 1 0,1 0 1,-1 0-1,1 0 0,0 0 0,0 0 0,-1 0 0,1 1 0,-6 28 1357,6-26-997,-8 106 3535,9-70-3427,1-1 1,9 48-1,-8-227-431,-2 130-195,0-16-30,7-37 1,-7 57 31,1 0 0,-1 0 0,1 0 0,0 1 0,0-1 0,1 0 0,0 1 0,0 0-1,0 0 1,1 0 0,-1 0 0,6-5 0,-8 9 8,0 0-1,0 0 1,0 0-1,0 1 1,0-1-1,0 0 1,0 0-1,1 1 1,-1-1-1,0 1 1,1-1-1,-1 1 1,0 0-1,1-1 1,-1 1-1,0 0 1,1 0-1,-1 0 1,0 0 0,1 0-1,-1 0 1,0 1-1,1-1 1,-1 0-1,0 1 1,1-1-1,-1 1 1,0-1-1,0 1 1,1-1-1,-1 1 1,0 0-1,0 0 1,0 0-1,0 0 1,0 0-1,0 0 1,0 0-1,0 0 1,0 0-1,0 2 1,2 1 14,0 0 1,0 1-1,-1-1 0,0 1 1,0-1-1,0 1 0,-1 0 1,1 0-1,-1 0 1,1 6-1,-2-5 17,-1 0-1,1 0 1,-1 0 0,0 0 0,-1 0-1,1 0 1,-1-1 0,0 1-1,0-1 1,-1 1 0,-4 6 0,6-10-45,0 0 1,-1 0 0,1 0 0,-1 0-1,1 0 1,-1 0 0,0 0 0,1 0-1,-1-1 1,0 1 0,0-1 0,0 0-1,0 1 1,-1-1 0,1 0 0,0 0-1,-1 0 1,1-1 0,0 1 0,-1 0-1,1-1 1,-1 0 0,1 1 0,-1-1 0,1 0-1,-1 0 1,1-1 0,0 1 0,-5-1-1,6 1-107,0-1 0,0 1 0,0 0 0,0-1 0,0 1 0,0 0 0,0-1 0,1 1 0,-1-1 0,0 0-1,0 1 1,0-1 0,1 1 0,-1-1 0,0 0 0,1 0 0,-1 1 0,0-1 0,1 0 0,-1 0 0,1 0 0,0 0-1,-1 0 1,1 0 0,0 0 0,-1 0 0,1 0 0,0 0 0,0 0 0,0 0 0,0 0 0,0 0 0,0 0 0,0 1 0,0-1-1,0 0 1,1-1 0,-1 0-135,1 0 0,0 0 0,0 1 0,-1-1 0,1 1 0,0-1 0,1 1 0,-1-1 0,0 1 0,0-1 0,1 1 0,-1 0 0,0 0 0,1 0 0,-1 0 0,1 0 0,0 0 0,-1 0 0,4-1 0,10-1-1169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38 13683,'-1'-3'438,"0"0"1,0 1-1,0-1 1,0 1-1,-1 0 1,1-1-1,-1 1 1,1 0-1,-1 0 1,0 0-1,0 0 1,0 0-1,0 1 1,-1-1-1,-1-1 1,2 3-307,1-1 1,-1 1-1,1 0 1,-1-1-1,1 1 1,0 0-1,-1 0 1,1 0-1,-1 1 1,1-1-1,-1 0 1,1 0-1,-1 1 1,1-1-1,0 1 1,-1-1-1,1 1 1,0 0-1,0-1 1,-1 1-1,1 0 1,0 0 0,0 0-1,0 0 1,0 0-1,0 0 1,0 0-1,0 0 1,0 1-1,0 1 1,-4 3 47,1 1 0,0-1 1,0 1-1,0 0 1,1 0-1,0 1 0,-2 10 1,4-14-151,0-1 0,0 1 1,1 0-1,-1-1 0,1 1 1,0 0-1,0-1 0,0 1 0,1 0 1,-1-1-1,1 1 0,0-1 1,0 1-1,0-1 0,1 1 0,-1-1 1,4 7-1,-4-9-25,-1 0-1,1 0 1,0 0 0,0 0-1,0-1 1,-1 1 0,1 0-1,0 0 1,0 0 0,0-1-1,0 1 1,0 0 0,0-1-1,0 1 1,0-1 0,1 1-1,-1-1 1,0 0 0,0 0-1,0 1 1,1-1 0,-1 0-1,0 0 1,2 0 0,-1-1-2,0 1 1,0-1 0,0 0 0,-1 0 0,1 0-1,0 0 1,-1 0 0,1 0 0,-1 0 0,1-1-1,-1 1 1,0 0 0,3-4 0,0-1 2,1-1 1,-1 0 0,0 0-1,-1-1 1,0 1-1,3-10 1,-2 1 207,-1 1 0,0-1 0,0-25 0,9 70 1287,-7-3-1316,-4-18-380,0 0 0,1 0 0,0 0 0,0 0 1,1 0-1,0 0 0,1-1 0,7 13 0,-10-19-16,1 0 0,-1 0 0,0 0 0,1 0 0,-1-1 0,0 1 0,1 0 1,-1-1-1,1 1 0,0-1 0,-1 0 0,1 0 0,-1 1 0,1-1 0,-1 0 0,1 0 0,0 0 0,-1-1 0,1 1 0,-1 0 0,1-1 0,-1 1 0,1-1 0,-1 1 0,2-2 0,12-2-1147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56 16652,'1'-2'170,"-1"0"-1,1 0 1,-1 1 0,0-1 0,0 0 0,0 0 0,0 0 0,0 0 0,-1 0 0,1 0 0,0 0 0,-1 0 0,1 1 0,-1-1 0,0 0 0,0 0 0,0 1 0,0-1-1,0 0 1,0 1 0,0-1 0,0 1 0,0-1 0,-1 1 0,1 0 0,-1-1 0,1 1 0,-1 0 0,1 0 0,-1 0 0,0 0 0,0 1 0,1-1 0,-1 0 0,0 1 0,0-1-1,0 1 1,0-1 0,0 1 0,1 0 0,-1 0 0,0 0 0,0 0 0,0 0 0,0 1 0,0-1 0,0 0 0,-2 2 0,2-2-115,1 1 1,-1 0 0,0 0-1,1 0 1,-1 0 0,1 0-1,-1 0 1,1 0-1,-1 0 1,1 1 0,0-1-1,0 0 1,0 1 0,0-1-1,0 1 1,0 0-1,0-1 1,0 1 0,0 0-1,1-1 1,-1 1 0,1 0-1,-1 0 1,1 0-1,0-1 1,0 1 0,0 0-1,0 0 1,0 0 0,0 0-1,0 0 1,1-1-1,-1 1 1,1 3 0,2 2 98,0 1-1,1-1 1,-1 1 0,1-1 0,9 12-1,-6-9 30,-1 1 0,8 16 0,-13-25-156,1 1 0,-2-1 0,1 1 0,0 0 0,-1-1 0,1 1 0,-1 0 0,1 0 0,-1-1 1,0 1-1,-1 0 0,1 0 0,0-1 0,-1 1 0,-1 5 0,1-7-19,1 1 0,-1-1 0,0 1-1,-1-1 1,1 1 0,0-1 0,0 1 0,-1-1 0,1 0-1,0 0 1,-1 0 0,0 0 0,1 0 0,-1 0 0,1 0-1,-1 0 1,0-1 0,0 1 0,1-1 0,-1 1 0,0-1-1,-3 1 1,4-1-95,0 0 1,0 0-1,0 0 0,-1 0 0,1 0 1,0 0-1,0 0 0,0-1 0,-1 1 1,1 0-1,0-1 0,0 1 0,0-1 1,0 1-1,0-1 0,0 1 0,0-1 1,0 0-1,0 0 0,0 1 0,0-1 1,0 0-1,1 0 0,-1 0 0,0 0 0,1 0 1,-1 0-1,0 0 0,1 0 0,-1 0 1,1 0-1,0 0 0,-1-1 0,1 1 1,0-2-1,-1-6-760,1 0 1,1 0-1,-1 0 1,2 0 0,-1 0-1,6-16 1,1 1-488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14483,'16'0'2345,"2"0"-897,-1 2-520,3-2 1689,3 1-593,0 2-552,0-2-343,1 0-729,-3-1-424,-2-5-944,-3 0-609,-5-1 1241,-4-4-272,-6-8-248</inkml:trace>
  <inkml:trace contextRef="#ctx0" brushRef="#br0" timeOffset="1">155 0 20332,'-5'14'2297,"0"6"-1185,-1 2-448,22 106 1593,3-115-3682,-2-1-4176,1-3 5025,2-7-1328,-13 18 1544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4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12211,'2'0'183,"0"-1"1,0 1 0,-1-1-1,1 1 1,0 0 0,0 0 0,0 0-1,0 0 1,0 0 0,0 0-1,-1 0 1,1 0 0,0 1-1,0-1 1,0 1 0,-1 0 0,1-1-1,0 1 1,0 0 0,-1 0-1,1 0 1,-1 0 0,1 0-1,2 3 1,3 1 193,-1 1 1,1 0-1,10 13 0,-13-13-324,-1-1-1,1 0 1,-1 1 0,-1 0 0,1 0-1,-1 0 1,2 10 0,-3-15-54,-1 0 1,1 0 0,-1 0-1,0 0 1,0 0-1,1 1 1,-1-1 0,0 0-1,0 0 1,0 1-1,0-1 1,-1 0-1,1 0 1,0 0 0,0 0-1,-1 1 1,1-1-1,-1 0 1,1 0 0,-1 0-1,1 0 1,-1 0-1,0 0 1,1 0 0,-1 0-1,0 0 1,0 0-1,0 0 1,0-1 0,0 1-1,0 0 1,0-1-1,0 1 1,0 0 0,0-1-1,0 0 1,0 1-1,0-1 1,0 1 0,-1-1-1,1 0 1,0 0-1,0 0 1,0 0-1,-1 0 1,0 0 0,1 0-3,0 0 1,0 0-1,1 0 1,-1 0 0,0 0-1,1 0 1,-1 0 0,0 0-1,1 0 1,-1 0-1,0 0 1,1-1 0,-1 1-1,1 0 1,-1-1-1,0 1 1,1 0 0,-1-1-1,1 1 1,-1 0-1,1-1 1,-1 1 0,1-1-1,-1 1 1,1-1 0,-1-1-1,6 14-1255,-1 2 755,1-8 170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3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48 130 17076,'4'-3'423,"-1"0"0,0 0 0,0 0 0,0-1 0,0 1 0,0 0 0,-1-1 0,1 0 1,-1 0-1,0 0 0,-1 0 0,3-5 0,-2 5-254,-1-1-1,1 1 1,-1-1-1,0 0 1,0 1 0,0-1-1,-1 0 1,0 0-1,0 0 1,-1-8 0,1 12-157,0 0 1,0 0-1,0 0 1,-1 1 0,1-1-1,0 0 1,-1 0-1,1 0 1,0 1 0,-1-1-1,1 0 1,-1 1-1,1-1 1,-1 0 0,1 1-1,-1-1 1,0 0-1,1 1 1,-1-1 0,0 1-1,0-1 1,1 1-1,-1 0 1,0-1 0,0 1-1,1 0 1,-1 0-1,0-1 1,0 1 0,0 0-1,0 0 1,0 0-1,1 0 1,-1 0 0,0 0-1,0 0 1,0 0-1,0 0 1,1 0 0,-1 1-1,0-1 1,0 0-1,0 1 1,1-1 0,-1 0-1,0 1 1,0-1-1,1 1 1,-1-1 0,0 2-1,-4 1 85,1 0-1,0 0 1,0 0-1,0 1 1,1 0-1,-1 0 1,-2 4 0,2-2 38,1 0 1,0 1 0,0-1 0,1 0-1,0 1 1,0 0 0,0-1 0,1 1-1,0 0 1,0 0 0,1 0 0,0 0-1,0 0 1,0 0 0,1-1 0,0 1-1,1 0 1,-1 0 0,1-1 0,1 1-1,4 9 1,-5-11-124,1 0 0,0 0 0,0 0-1,1-1 1,-1 1 0,1-1 0,0 1 0,0-1-1,1-1 1,-1 1 0,1-1 0,0 1 0,0-1 0,0 0-1,0-1 1,0 0 0,1 1 0,-1-2 0,1 1 0,-1-1-1,1 1 1,0-2 0,-1 1 0,1 0 0,11-2 0,-10 0-343,-1 0 1,0 0 0,1 0 0,-1-1 0,0 0 0,0-1-1,0 1 1,-1-1 0,1 0 0,0-1 0,-1 1 0,0-1-1,6-5 1,4-7-734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19756,'0'3'2105,"6"-3"-1129,3 0-336,7 0 1184,4 0-327,6 2-545,3 0-272,2-1-304,1 1-72,-4 1-528,-1-3-352,-7-2-760,-5-4-489,-4-8 1401,-7-4-344,-7-3-264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15235,'-4'26'3617,"0"1"0,1 29-1,11 107-1230,-2-66-2396,-6-95 271,2 14-3371,-2-16 2990,0 1 0,0-1 1,1 0-1,-1 0 0,0 1 0,0-1 1,0 0-1,0 1 0,0-1 0,1 0 1,-1 0-1,0 1 0,0-1 0,1 0 1,-1 0-1,0 0 0,0 1 0,1-1 0,-1 0 1,0 0-1,0 0 0,1 0 0,-1 0 1,0 0-1,1 1 0,-1-1 0,0 0 1,1 0-1,-1 0 0,0 0 0,1 0 1,-1 0-1,0 0 0,0 0 0,1 0 1,-1-1-1,0 1 0,1 0 0,-1 0 1,1 0-1,5-3-1482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53 16988,'0'-2'338,"0"0"0,1-1 0,-1 1 0,0 0 1,-1-1-1,1 1 0,0 0 0,-1-1 0,1 1 0,-1 0 1,0 0-1,1 0 0,-1-1 0,0 1 0,-1 0 1,1 0-1,-3-3 0,3 4-261,1 0-1,-1 0 1,0 1-1,0-1 1,0 0 0,0 1-1,0-1 1,0 0-1,0 1 1,0-1 0,0 1-1,0 0 1,0-1-1,0 1 1,0 0-1,0 0 1,0 0 0,0-1-1,0 1 1,0 0-1,0 1 1,-1-1 0,1 0-1,0 0 1,0 0-1,0 1 1,0-1 0,0 0-1,0 1 1,0-1-1,0 1 1,0-1 0,0 1-1,0-1 1,0 1-1,1 0 1,-1 0 0,0-1-1,-1 2 1,-1 2-30,0 1 1,0-1-1,0 1 0,0-1 1,1 1-1,0 0 0,-1 0 1,2 0-1,-1 0 0,1 0 1,0 0-1,0 0 0,-1 9 1,2-11-41,0 0 0,-1 0 1,1 0-1,0 0 0,0 0 0,1 0 1,-1 0-1,1 0 0,-1 0 1,1 0-1,0 0 0,0 0 1,0 0-1,1 0 0,-1-1 1,1 1-1,-1-1 0,1 1 1,0-1-1,0 1 0,0-1 0,0 0 1,1 0-1,4 3 0,-6-4 3,0-1 0,0 0 0,0 1 0,1-1-1,-1 0 1,0 0 0,1 0 0,-1 0-1,0 0 1,0 0 0,1 0 0,-1 0 0,0-1-1,0 1 1,1 0 0,-1-1 0,0 1-1,0-1 1,0 1 0,0-1 0,0 0-1,1 1 1,-1-1 0,0 0 0,-1 0 0,1 0-1,0 0 1,0 0 0,0 0 0,0 0-1,-1 0 1,1 0 0,-1 0 0,1 0 0,0-3-1,4-5 239,-1 0 1,0-1-1,3-11 0,-6 15-8,7-8 538,-8 13-760,0 1 0,1 0-1,-1 0 1,0 0 0,0 0-1,0 0 1,0 0-1,1 0 1,-1 0 0,0 0-1,0 0 1,1 0 0,-1 0-1,0 0 1,0 0 0,0 0-1,1 0 1,-1 0-1,0 0 1,0 0 0,0 0-1,1 0 1,-1 0 0,0 0-1,0 0 1,0 1 0,0-1-1,1 0 1,-1 0-1,0 0 1,0 0 0,0 0-1,0 0 1,0 1 0,1-1-1,-1 0 1,0 0 0,12 29 462,-11-26-543,6 20 53,-4-13-319,-1 0 0,2-1 1,0 1-1,5 10 0,-8-20 203,-1 0 0,1 1-1,-1-1 1,1 0 0,-1 1 0,1-1 0,-1 0 0,1 0 0,0 1 0,-1-1 0,1 0 0,-1 0-1,1 0 1,0 0 0,-1 0 0,1 0 0,-1 0 0,1 0 0,0 0 0,-1 0 0,1 0-1,0 0 1,-1 0 0,1-1 0,-1 1 0,1 0 0,-1 0 0,1-1 0,0 1 0,-1 0-1,1-1 1,-1 1 0,0-1 0,1 1 0,-1 0 0,1-1 0,-1 1 0,0-1 0,1 1 0,0-2-1,7-7-1110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2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31 15555,'1'-1'426,"-1"-1"0,0 1 0,1-1 0,-1 1 0,0-1 0,0 1 0,0-1 0,0 1 0,0-1 0,0 1 0,-1-1 0,1 1 0,0-1 0,-1 1 0,-1-3 0,-4-1 2637,5 5-3022,1 1 0,-1-1-1,1 0 1,-1 1 0,1-1 0,-1 1-1,1-1 1,-1 0 0,1 1 0,-1-1-1,1 1 1,0-1 0,-1 1 0,1 0-1,0-1 1,-1 1 0,1-1 0,0 2-1,-5 9 9,1 1 0,0 0 0,1 0 0,0 0 0,1 0-1,1 0 1,-1 0 0,2 1 0,0-1 0,2 17 0,-2-28-50,1 1 1,-1 0-1,1-1 1,-1 1-1,1 0 1,-1-1-1,1 1 1,0-1-1,0 1 1,0-1-1,0 1 1,0-1-1,0 0 1,0 0-1,2 2 1,-2-3 4,-1 1 0,1-1 0,0 1-1,0-1 1,0 0 0,0 1 0,0-1 0,0 0 0,0 0 0,0 0 0,0 1 0,0-1 0,0 0 0,0 0 0,0-1 0,0 1 0,0 0 0,0 0 0,1-1 0,1 0 13,0 0 1,0-1-1,-1 1 1,1-1-1,0 0 1,-1 0-1,1 0 1,-1 0-1,0 0 1,1 0-1,-1-1 1,0 1-1,-1-1 1,3-2-1,1-7 181,-1 1 0,0-1 0,0 0 1,-1 0-1,-1 0 0,0-1 0,-1 1 0,0-15 0,1 49-187,0 0-1,2 0 1,7 26 0,1 6-21,-11-52 10,4 22 26,-1-1 1,-1 1-1,-1 1 1,-2 43-1,0-63-10,-1 1 1,0 0-1,0-1 0,-1 1 0,1 0 0,-1-1 0,-1 0 0,1 1 0,-1-1 0,1 0 1,-2 0-1,1 0 0,0-1 0,-1 1 0,0-1 0,0 0 0,0 0 0,-1 0 1,1-1-1,-1 1 0,0-1 0,0 0 0,0-1 0,0 1 0,-10 3 0,-2-1 49,-31 7-1,42-11-133,0 0 0,-1-1 0,1 1 0,0-1 0,-1-1 0,1 1 0,-1-1 0,-6-2 0,11 3-29,1-1 0,-1 1 0,1-1 0,0 0 0,-1 0 0,1 1 0,0-1 0,0 0 0,-1 0 0,1 0 0,0 0 0,0-1 0,0 1 0,0 0 0,0 0 0,1-1 0,-1 1 0,0 0 0,0-1 0,1 1 0,-1-1 0,1 1 0,0-1-1,-1-1 1,0-2-68,1 0 0,-1-1 0,1 1 0,1 0 0,-1 0 0,2-6 0,4-17-626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17092,'17'15'6837,"6"15"-4839,18 34-1225,-12-7-61,-17-33-242,16 25-1,-28-48-455,0-1 1,0 0-1,0 0 0,0 1 0,1-1 0,-1 0 0,0 0 0,0 0 0,0 1 0,1-1 0,-1 0 1,0 0-1,0 0 0,0 0 0,1 0 0,-1 1 0,0-1 0,0 0 0,1 0 0,-1 0 0,0 0 1,0 0-1,1 0 0,-1 0 0,0 0 0,1 0 0,-1 0 0,0 0 0,0 0 0,1 0 0,-1 0 1,0 0-1,0 0 0,1 0 0,-1-1 0,10-8 306,7-25 17,-11 22-185,7-9-93,0 1 0,1 0 1,2 0-1,0 2 0,1 0 1,0 1-1,27-20 0,-37 28-525,-11 4-593,-20 0-1046,13 4 2012,-4-4-593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11082,'2'-5'2103,"2"9"-691,1 12 69,-3 18 521,-5 46-1,0 16-1244,-8 914 2099,12-996-3567,3-25-21,5-30 95,-3-4 204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10218,'3'2'563,"1"-1"1,0 0-1,0 1 0,-1-1 1,1 0-1,0-1 0,0 1 1,0-1-1,5 0 0,11 2 298,52 11 421,0-3-1,141-1 1,149-28-355,-174 6-381,-4 2-237,370-14 144,-396 26-406,238 30-1,-273-13-39,235 31 22,3-27 22,182-7 40,-419-10 67,320-12 2397,-410 6-1998,-27 2-571,0-1-1,0 0 1,0 0-1,0-1 1,-1 1-1,1-2 1,14-3 0,-20 3-155,1 0 1,0 0-1,-1 0 0,0 0 1,1 0-1,-1 0 1,0 0-1,0 0 1,0 0-1,0-1 1,0 1-1,-1-1 1,1 1-1,-1 0 1,1-1-1,-1 1 1,0-1-1,0-4 0,1-3-264,2-22-376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13147,'1'4'555,"0"0"-1,0 1 1,1-1 0,-1 0-1,1 0 1,0 0 0,3 6 0,2 4 243,13 28 191,-3 1 1,-2 1-1,-1 0 1,9 58-1,-10-5-13,-1 124 0,-17 101-171,0-116-569,4-75 119,30 256-1,30 56-262,-44 2 50,-6-92-55,-8-340-85,5 236 32,5 70 75,-5-222-377,-9 135 0,2-228-897,-1-11-55,-1-15-372,-2-61-84,7 15 531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154 102 13659,'5'-1'9317,"-6"11"-8800,-5 27-64,-1-1 0,-2 0 1,-2 0-1,-19 42 0,23-58-368,-7 14 271,34-45 155,8-8-325,1 2-1,1 1 1,1 1-1,0 1 1,63-17 0,-79 28 12,-4 0 322,-24-1-145,-208-40 193,99 25-625,122 19 56,0 0 1,0 0-1,-1 0 0,1 0 0,0 0 1,0-1-1,0 1 0,-1 0 1,1 0-1,0 0 0,0 0 1,0 0-1,0 0 0,-1 0 0,1 0 1,0 0-1,0 0 0,0 0 1,-1 1-1,1-1 0,0 0 1,0 0-1,0 0 0,0 0 0,-1 0 1,1 0-1,0 0 0,0 0 1,0 0-1,0 1 0,0-1 1,0 0-1,-1 0 0,1 0 0,0 0 1,0 0-1,0 1 0,0-1 1,0 0-1,0 0 0,5 8-30,11 6 19,27 13 92,2-2 0,61 25 0,29 16 103,-125-60-71,-12-10 127,-9-7-128,-12-21-136,1 0 0,1-1 0,2-1 0,1-1 0,2-1 0,2 0 0,-16-57 0,30 91-170,-1 0 0,0 1-1,1-1 1,-1 0 0,1 0-1,0 0 1,0 0-1,-1 1 1,1-1 0,0 0-1,1 0 1,-1 0 0,0 0-1,0 1 1,1-1-1,-1 0 1,1 0 0,0 0-1,1-1 1,2-3-647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06:5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33 7906,'-1'3'602,"0"0"-1,0 0 1,0 1 0,0-1 0,0 0 0,1 1 0,0-1 0,-1 1 0,1 3 0,7 36 1726,1-18-1733,15 32-1,-20-51-288,3 2-110,-4-14-119,-4-17-77,-10-17-37,-20-42 0,9 25 205,30 71 372,1-1 0,12 16-1,-6-8-191,-2-2 25,-1-1-857,0-1 0,1-1 0,1 0 0,22 21 0,-25-29-51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15635,'3'10'739,"0"0"0,-1 0 0,-1 0 0,1 0 0,-2 1 0,1-1 0,-1 0 0,-3 14 0,3-8 92,-1-5-543,-1 8 621,3-18-443,2-11-118,1-2-102,-1 0 0,9-16 0,-12 26-229,1-1 1,0 1-1,1 0 0,-1 0 1,0 0-1,0 0 1,1 0-1,0 0 1,-1 0-1,1 1 1,0-1-1,0 1 1,-1-1-1,1 1 1,1-1-1,-1 1 0,0 0 1,0 0-1,0 0 1,3 0-1,-3 1-4,-1 0 0,1 0 0,0 1 0,-1-1 0,1 1 0,0 0 0,-1-1-1,1 1 1,-1 0 0,1 0 0,-1 0 0,0 0 0,1 0 0,-1 0 0,0 0 0,0 1-1,1-1 1,-1 0 0,0 1 0,0-1 0,-1 1 0,1-1 0,0 1 0,1 2 0,1 4 16,1 0 0,-1 0 1,3 12-1,-6-20-23,0 1 0,0-1-1,0 1 1,0-1 0,0 0-1,0 1 1,0-1 0,0 1-1,0-1 1,0 1 0,0-1-1,0 1 1,1-1 0,-1 0-1,0 1 1,0-1 0,0 1-1,1-1 1,-1 0 0,0 1-1,1-1 1,-1 0 0,0 1-1,1-1 1,-1 0 0,0 0-1,1 1 1,-1-1 0,1 0-1,0 1 1,9-14 129,6-22 23,-14 29-142,1 0 0,-1 0-1,1 0 1,0 0 0,1 1 0,-1-1-1,1 1 1,0 0 0,1 0-1,-1 1 1,7-6 0,-10 9-9,-1 1 1,1-1-1,-1 1 0,1 0 1,0-1-1,-1 1 1,1 0-1,-1 0 0,1-1 1,0 1-1,-1 0 0,1 0 1,0 0-1,-1 0 1,1 0-1,0 0 0,-1 0 1,1 0-1,0 0 0,-1 0 1,1 0-1,0 0 1,-1 1-1,1-1 0,-1 0 1,1 0-1,0 1 1,-1-1-1,1 0 0,-1 1 1,2 0-1,-1 1 21,1-1 1,-1 1-1,0 0 0,1 0 1,-1 0-1,0 0 0,0 0 1,0 1-1,0 2 0,2 6 105,-1-1 1,0 1-1,0 12 0,-1 6-87,-1-16-4137,0-13 4046,0 0 0,0 0 1,1 1-1,-1-1 0,0 0 0,0 0 0,0 0 0,0 1 0,0-1 1,0 0-1,0 0 0,0 0 0,0 0 0,1 1 0,-1-1 0,0 0 1,0 0-1,0 0 0,0 0 0,1 1 0,-1-1 0,0 0 0,0 0 1,0 0-1,0 0 0,1 0 0,-1 0 0,0 0 0,0 0 0,1 0 0,-1 0 1,0 0-1,0 0 0,0 0 0,1 0 0,7 3-1080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16027,'6'36'4210,"14"48"-1,3 21-2039,-43-175-1548,20 67-611,-6-28 25,0-36 0,5 59-43,1 1 1,0-1 0,1 0 0,0 1 0,0-1 0,0 1 0,1-1 0,0 1 0,1 0 0,5-12 0,-8 18 7,1 0 0,-1 0 0,1 0 0,-1 0 0,1 1 0,0-1 0,-1 0 0,1 0 0,0 0 0,0 1 0,-1-1 0,1 0 0,0 1 0,0-1 0,0 1 0,0-1 0,0 1 0,0-1 0,0 1 0,0 0 0,0 0 0,0-1 0,0 1 0,0 0 0,0 0 0,2 0 0,-1 1 4,-1-1-1,1 1 0,0-1 0,0 1 0,0 0 0,-1 0 0,1 0 0,0 0 0,-1 0 1,1 1-1,-1-1 0,1 0 0,1 3 0,1 1 15,0 0 0,0 0 1,-1 1-1,1-1 0,-1 1 0,0 0 0,3 10 1,-5-12 6,-1 0 0,1 0 1,-1 1-1,0-1 1,0 0-1,-1 0 1,1 0-1,-1 1 1,0-1-1,0 0 1,0 0-1,-1 0 1,1 0-1,-1-1 1,-3 6-1,4-7-85,0-1 0,0 1-1,0-1 1,0 1 0,-1-1 0,1 1 0,0-1-1,-1 0 1,1 1 0,-1-1 0,0 0-1,1 0 1,-1 0 0,0-1 0,0 1 0,0 0-1,1 0 1,-1-1 0,0 0 0,0 1-1,0-1 1,0 0 0,0 0 0,0 0 0,0 0-1,0 0 1,0 0 0,0 0 0,0-1-1,0 1 1,1-1 0,-1 0 0,0 1 0,0-1-1,-1-1 1,2 2-63,0 0 1,0-1-1,1 1 0,-1 0 0,0-1 0,1 1 1,-1 0-1,0-1 0,1 1 0,-1-1 0,0 1 1,1-1-1,-1 0 0,1 1 0,-1-1 0,1 0 1,-1 1-1,1-1 0,0 0 0,-1 1 0,1-1 1,0 0-1,0 0 0,-1 1 0,1-1 0,0 0 0,0 0 1,0 1-1,0-1 0,0 0 0,0 0 0,0 0 1,0 1-1,0-1 0,0 0 0,0 0 0,1 1 1,0-3-1,4-3-948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15371,'9'-5'2766,"-13"3"254,3 2-2873,0 0 1,0 0-1,0 0 0,0 0 1,-1 0-1,1 1 1,0-1-1,0 0 1,0 1-1,0-1 0,0 1 1,0-1-1,1 1 1,-1 0-1,0-1 0,0 1 1,0 0-1,0 0 1,0 0-1,-2 4-68,1 0-1,0 1 0,0-1 1,0 0-1,0 1 0,1-1 1,0 0-1,0 1 0,1 0 1,-1 6-1,1-9-62,1 0-1,-1 0 1,0 0-1,1 0 1,-1 0-1,1 0 1,0 0-1,0 0 1,2 3-1,-3-5 6,1 0-1,0 0 1,0 0-1,0 0 1,0 1-1,0-1 1,0-1-1,0 1 1,0 0-1,0 0 0,0 0 1,0 0-1,0-1 1,1 1-1,-1-1 1,0 1-1,0-1 1,1 1-1,-1-1 1,3 1-1,-3-1 2,0-1 1,0 1-1,1 0 0,-1 0 0,0 0 0,0-1 1,1 1-1,-1-1 0,0 1 0,0-1 1,0 1-1,0-1 0,1 0 0,-1 1 0,0-1 1,0 0-1,0 0 0,-1 0 0,1 0 1,0 0-1,0 0 0,0 0 0,-1 0 0,1 0 1,-1 0-1,1 0 0,0-1 0,-1 1 1,0 0-1,1 0 0,-1 0 0,0-1 0,0-1 1,2-4 65,-1-1-1,0 0 1,0 1 0,-1-9 0,-1 8-12,0-1 1,0 1-1,-1-1 0,-4-14 0,5 20-153,0 0 0,0 1-1,0-1 1,-1 0 0,1 0-1,-1 1 1,1-1 0,-1 1-1,0-1 1,0 1 0,0 0-1,0-1 1,-1 1 0,1 1-1,-1-1 1,-3-3 0,5 5-39,1 0 1,-1 0-1,1 0 1,-1 0-1,0 0 1,1 0-1,-1 0 1,1 0-1,-1 0 1,1 0-1,-1 0 1,0 0-1,1 0 1,-1 1-1,1-1 1,-1 0-1,1 0 1,-1 1-1,1-1 1,-1 0-1,1 1 1,-1-1-1,1 0 1,0 1-1,-1-1 1,1 1-1,-1-1 1,1 1-1,0-1 1,0 1-1,-1-1 1,1 1 0,0-1-1,0 1 1,-1-1-1,1 2 1,2 3-894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15523,'19'64'5595,"-4"-17"-1934,-16-52-3314,0 0 0,0 1 0,1-1 1,0 0-1,0 0 0,0 0 1,0 1-1,1-1 0,0 0 0,2-8 1,-2 11-332,0 0 1,-1 0 0,1 0-1,0 0 1,0 0-1,0 1 1,0-1 0,1 0-1,-1 1 1,0-1-1,1 1 1,-1-1 0,1 1-1,-1 0 1,1 0-1,0-1 1,-1 1 0,1 0-1,0 1 1,0-1-1,0 0 1,0 0 0,0 1-1,0-1 1,0 1-1,0 0 1,3-1 0,10 2-772,-12 0 249,0-1 1,0 0 0,0 0 0,0 0 0,0 0-1,0 0 1,0-1 0,0 1 0,0-1 0,3-1 0,0-2-682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15923,'0'0'2241,"4"1"-1033,3 0-416,3-2 1385,3 0-433,-1-4-632,3 1-335,-1 0-1009,0-1-633,-3-3 761,-2-4-240,-4-6-144</inkml:trace>
  <inkml:trace contextRef="#ctx0" brushRef="#br0" timeOffset="1">77 1 18692,'-6'19'2136,"1"-2"-1039,1 2-385,2 6 1216,-1 0-327,3 5-537,0-1-200,3-1-352,-1-1-200,2-7-672,1-3-392,-1-4-792,2-4-369,1-8 1393,2-1-408,1-5-336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 15059,'5'-30'4037,"-4"30"-3961,-1-1 0,0 1 1,0-1-1,0 1 0,0-1 0,0 1 1,0-1-1,0 1 0,0-1 0,0 1 1,0-1-1,0 1 0,-1-1 1,1 1-1,0-1 0,0 1 0,0 0 1,-1-1-1,1 1 0,0-1 0,0 1 1,-1 0-1,1-1 0,0 1 1,-1-1-1,1 1 0,0 0 0,-1 0 1,1-1-1,-1 1 0,1 0 0,0 0 1,-1-1-1,1 1 0,-1 0 1,1 0-1,-1 0 0,1 0 0,-1 0 1,1 0-1,-1 0 0,1 0 0,-1 0 1,1 0-1,-1 0 0,1 0 1,-1 0-1,1 0 0,0 0 0,-1 0 1,1 0-1,-1 1 0,1-1 0,-1 0 1,1 0-1,-1 1 0,1-1 0,-1 1 1,-2 1 20,1 0 0,-1 0 0,1 0 0,-1 0 0,1 1 0,0 0 0,0-1 0,0 1 0,0 0 0,1 0 1,-1 0-1,1 0 0,-2 5 0,-11 43-84,13-48-12,1 0 0,0 0 0,0 0 0,0-1 0,0 1 0,0 0 0,0 0 0,1 0 0,0 0 0,-1-1 0,1 1 0,2 4 0,-3-7 0,0 1 0,1-1 0,-1 1 0,0-1 0,1 1 1,-1-1-1,0 0 0,1 1 0,-1-1 0,1 0 0,-1 1 0,1-1 0,-1 0 0,0 0 0,1 1 0,-1-1 0,1 0 0,-1 0 1,1 0-1,-1 0 0,1 1 0,0-1 0,-1 0 0,1 0 0,0 0 0,0-1 3,1 1-1,-1-1 1,0 1 0,1-1-1,-1 0 1,0 1 0,0-1-1,0 0 1,0 0 0,1 0-1,-1 0 1,0 0 0,-1 0-1,2-2 1,3-3 79,-1 0 0,1-1 0,-2 0 0,1 0 0,-1 0 0,3-9 0,7-16 1343,-9 40-155,0 6-950,0 13-204,9 38-3053,-13-65 2882,0 0 0,0 1 0,1-1 0,-1 0 0,0 0 0,0 1 0,0-1-1,0 0 1,1 0 0,-1 1 0,0-1 0,0 0 0,0 0 0,1 0 0,-1 1 0,0-1 0,0 0 0,1 0-1,-1 0 1,0 0 0,1 0 0,-1 0 0,0 0 0,0 1 0,1-1 0,-1 0 0,0 0 0,1 0 0,-1 0 0,0 0-1,1 0 1,-1 0 0,0-1 0,0 1 0,1 0 0,-1 0 0,0 0 0,1 0 0,-1 0 0,0 0 0,0 0-1,1-1 1,-1 1 0,0 0 0,0 0 0,1 0 0,-1-1 0,0 1 0,0 0 0,0 0 0,0-1 0,1 1-1,-1 0 1,0 0 0,0-1 0,0 1 0,0 0 0,0-1 0,5-8-1114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18436,'3'16'1700,"-1"1"0,-1 0 1,0 21-1,-1-24-802,17-45-297,-14 25-549,-1 0-27,1 1 0,0-1 0,0 1-1,0 0 1,0 0 0,7-7 0,-9 12-17,-1-1 0,1 0-1,0 1 1,0-1 0,0 1-1,-1-1 1,1 1 0,0 0 0,0-1-1,0 1 1,0 0 0,0-1 0,0 1-1,0 0 1,0 0 0,0 0 0,0 0-1,0 0 1,1 0 0,-1 1 17,1-1-1,0 1 1,-1 0 0,1-1 0,-1 1-1,1 0 1,-1 0 0,1 0 0,-1 0 0,1 0-1,-1 1 1,0-1 0,0 0 0,1 2 0,4 4 173,-2 0 1,1 1 0,-1-1 0,4 12 0,11 19-1508,-15-48-1262,-2-3 1741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2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16932,'0'2'2408,"9"3"-1064,1-2-495,5-1 1655,4 1-559,3-1-673,3 1-264,0-1-448,0 0-264,-3-2-552,-2 0-336,-5-2-736,-3-5-553,-11-9 1425,-2-4-368,-6-7-296</inkml:trace>
  <inkml:trace contextRef="#ctx0" brushRef="#br0" timeOffset="1">89 1 17212,'-2'21'2520,"0"0"-1360,2 4-279,2 3 1583,3 6-727,1-2-265,1 3-432,3 0-152,0-5-336,0-4-136,-2-5-368,-2-3-328,-1-8-1008,-1-1-672,-4-4 1568,-4-1-304,0-4-281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16996,'8'3'5213,"14"-7"-2169,-17 3-2330,19-2 591,27-5-274,-22-3-3432,-29 11 2279,0 0 1,0 0-1,0 0 1,1 0-1,-1 0 1,0 0-1,0 0 0,0 0 1,0 0-1,1 0 1,-1 0-1,0 0 1,0 0-1,0-1 1,2-1-1945,-2 2 1945,0 0-1,0 0 1,0-1-1,0 1 1,0 0-1,0 0 1,0 0-1,0 0 1,0-1-1,0 1 1,0 0-1,-1 0 1,1 0-1,0 0 1,0-1-1,0 1 1,0 0-1,0 0 1,0 0-1,-12-3-3901,-16 3 2739,26 1 1798,1 0-1,-1-1 1,0 1-1,0 0 0,1 0 1,-1 0-1,1 0 1,-1 0-1,1 0 0,-1 1 1,1-1-1,0 1 1,-3 2-1,2-1 27,1 0 0,-1 0 0,0 1 1,1-1-1,0 1 0,-2 5 0,1 5 217,0 0 0,0 27-1,2-26-368,0 22-139,0-22-109,0 1 1,-1-1-1,-3 21 1,3-31-502,0-1 1,-1 1 0,1-1-1,-1 0 1,0 0-1,0 1 1,0-1 0,0-1-1,-1 1 1,0 0 0,0 0-1,0-1 1,0 0-1,0 0 1,-7 5 0,-3 1-1203,-7 6-45,7-8 4893,41-13 3259,-24 5-6610,1 1 1,-1-1 0,1 0-1,-1 0 1,0 0-1,1-1 1,-1 1-1,0-1 1,0 0 0,5-4-1,-4 1-166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7:13:4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89 12323,'2'-3'523,"-1"-1"0,1 1 0,-1 0 1,0-1-1,0 0 0,0 1 1,-1-1-1,1 1 0,-1-1 0,0-7 1,0 10-353,0 0 1,0 0 0,-1 0-1,1-1 1,0 1 0,0 0 0,-1 0-1,1 0 1,-1 0 0,1 0-1,-1 0 1,1-1 0,-1 1 0,0 0-1,1 1 1,-1-1 0,0 0-1,0 0 1,0 0 0,0 0 0,0 1-1,0-1 1,0 0 0,0 1-1,0-1 1,0 1 0,0-1-1,0 1 1,0-1 0,0 1 0,0 0-1,-1 0 1,1-1 0,0 1-1,0 0 1,-3 0 0,2 1-81,0-1 0,0 1 0,0-1 0,0 1 0,0 0 0,0 0 0,0 0 0,1 0 0,-1 0 1,0 0-1,0 0 0,1 1 0,-1-1 0,1 1 0,-1-1 0,1 1 0,-1 0 0,1-1 0,0 1 0,0 0 0,0 0 0,-2 4 0,0 1-18,0 0-1,1 1 1,-1 0-1,-1 13 0,3-11-46,1 0-1,0 0 0,0 0 0,1 0 1,0 0-1,1 0 0,0-1 0,1 1 1,0-1-1,0 1 0,1-1 0,0 0 0,9 14 1,-10-18 16,0-1 0,0 1 1,1 0-1,0-1 0,0 1 1,0-1-1,0 0 1,0 0-1,1-1 0,0 0 1,-1 1-1,1-1 0,1-1 1,-1 1-1,0-1 0,1 0 1,-1 0-1,1-1 1,-1 1-1,1-1 0,0 0 1,0-1-1,-1 0 0,10 0 1,-10-1 7,-1 0 1,1 0-1,-1 0 1,0-1 0,0 1-1,0-1 1,0 0-1,0 0 1,0-1 0,0 1-1,0-1 1,-1 0-1,0 0 1,1 0-1,-1-1 1,0 1 0,0-1-1,-1 1 1,1-1-1,-1 0 1,0 0-1,0 0 1,0 0 0,-1 0-1,1-1 1,-1 1-1,1-5 1,0-1-3,0-1 0,-1 1 1,0-1-1,-1 1 0,0-1 0,0 1 1,-1-1-1,-1 1 0,0 0 1,-5-17-1,4 18-23,0 0 1,-1 1-1,0 0 0,-1-1 1,1 2-1,-2-1 1,-7-9-1,11 15-182,0-1-1,0 1 1,0 0 0,-1 0 0,1 1-1,-1-1 1,1 1 0,-1-1-1,1 1 1,-1 0 0,0 0 0,0 0-1,0 0 1,0 0 0,0 0-1,1 1 1,-1 0 0,0 0 0,0-1-1,0 2 1,0-1 0,0 0-1,0 1 1,0-1 0,0 1 0,-4 1-1,-39 19-5084,32-13 3652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87A7E-95B1-4D9E-A0BB-1EE6DFEE0012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823E-483D-46EF-B1B1-4AA8539C65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8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bar should have tags </a:t>
            </a:r>
          </a:p>
          <a:p>
            <a:r>
              <a:rPr lang="en-US" dirty="0"/>
              <a:t>Right click should bring up tags menu on top of basic functionality</a:t>
            </a:r>
          </a:p>
          <a:p>
            <a:r>
              <a:rPr lang="en-US" dirty="0"/>
              <a:t>Rounded edges to differentiate from </a:t>
            </a:r>
          </a:p>
          <a:p>
            <a:r>
              <a:rPr lang="en-US" dirty="0"/>
              <a:t>Menu should pop when new note as a warning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933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able to rename file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46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91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08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37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rename file</a:t>
            </a:r>
          </a:p>
          <a:p>
            <a:r>
              <a:rPr lang="en-US" dirty="0"/>
              <a:t>Dropdown to select mod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65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when dateline is near</a:t>
            </a:r>
          </a:p>
          <a:p>
            <a:r>
              <a:rPr lang="en-US" dirty="0"/>
              <a:t>Strikethrough when done, right click option to delete</a:t>
            </a:r>
          </a:p>
          <a:p>
            <a:r>
              <a:rPr lang="en-US" dirty="0"/>
              <a:t>Click on one grey box expanded (with desc and date)</a:t>
            </a:r>
          </a:p>
          <a:p>
            <a:r>
              <a:rPr lang="en-US" dirty="0"/>
              <a:t>Drag and drop to shift to-dos</a:t>
            </a:r>
            <a:r>
              <a:rPr lang="en-SG" dirty="0"/>
              <a:t> up and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3425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when dateline is near</a:t>
            </a:r>
          </a:p>
          <a:p>
            <a:r>
              <a:rPr lang="en-US" dirty="0"/>
              <a:t>Strikethrough when done, right click option to delete</a:t>
            </a:r>
          </a:p>
          <a:p>
            <a:r>
              <a:rPr lang="en-US" dirty="0"/>
              <a:t>Click on one grey box expanded (with desc and date)</a:t>
            </a:r>
          </a:p>
          <a:p>
            <a:r>
              <a:rPr lang="en-US" dirty="0"/>
              <a:t>Drag and drop to shift to-dos</a:t>
            </a:r>
            <a:r>
              <a:rPr lang="en-SG" dirty="0"/>
              <a:t> up and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654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when dateline is near</a:t>
            </a:r>
          </a:p>
          <a:p>
            <a:r>
              <a:rPr lang="en-US" dirty="0"/>
              <a:t>Strikethrough when done, right click option to delete</a:t>
            </a:r>
          </a:p>
          <a:p>
            <a:r>
              <a:rPr lang="en-US" dirty="0"/>
              <a:t>Click on one grey box expanded (with desc and date)</a:t>
            </a:r>
          </a:p>
          <a:p>
            <a:r>
              <a:rPr lang="en-US" dirty="0"/>
              <a:t>Drag and drop to shift to-dos</a:t>
            </a:r>
            <a:r>
              <a:rPr lang="en-SG" dirty="0"/>
              <a:t> up and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6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Modal then click dropdown to search for new module</a:t>
            </a:r>
          </a:p>
          <a:p>
            <a:r>
              <a:rPr lang="en-US" dirty="0"/>
              <a:t>To delete right click delete with a massive warning that this is irreversible x2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546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 same functionality as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50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bar should have tags </a:t>
            </a:r>
          </a:p>
          <a:p>
            <a:r>
              <a:rPr lang="en-US" dirty="0"/>
              <a:t>Right click should bring up tags menu on top of basic functionality</a:t>
            </a:r>
          </a:p>
          <a:p>
            <a:r>
              <a:rPr lang="en-US" dirty="0"/>
              <a:t>Rounded edges to differentiate from </a:t>
            </a:r>
          </a:p>
          <a:p>
            <a:r>
              <a:rPr lang="en-US" dirty="0"/>
              <a:t>Menu should pop when new note as a warning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598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Notes only show up when opening files from file explorer, not from saving new file or opening new file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37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Notes only show up when opening files from file explorer, not from saving new file or opening new file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323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 same functionality as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146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 same functionality as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697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4322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839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05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189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389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 same functionality as slide 10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3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558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when dateline is near</a:t>
            </a:r>
          </a:p>
          <a:p>
            <a:r>
              <a:rPr lang="en-US" dirty="0"/>
              <a:t>Strikethrough when done, right click option to delete</a:t>
            </a:r>
          </a:p>
          <a:p>
            <a:r>
              <a:rPr lang="en-US" dirty="0"/>
              <a:t>Click on one grey box expanded (with desc and date)</a:t>
            </a:r>
          </a:p>
          <a:p>
            <a:r>
              <a:rPr lang="en-US" dirty="0"/>
              <a:t>Drag and drop to shift to-dos</a:t>
            </a:r>
            <a:r>
              <a:rPr lang="en-SG" dirty="0"/>
              <a:t> up and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389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634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26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32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49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27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81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44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able to rename file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823E-483D-46EF-B1B1-4AA8539C656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32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AC06-39A5-4472-8E91-BBB7F1606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F0A4-06BF-479D-956B-D11A75EDE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BA5B-2FD9-4FD0-9777-E366E627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003D-AC1C-4E90-BACA-B8D653DD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C09F-29A9-4E8A-8C36-519E88C0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40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718E-5E4A-41A4-AC08-BF008E12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0B4F-87BF-4F3A-8053-F51D8A84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E5A1-2F02-47F0-BB72-04A458E4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C80D-37B1-45EA-88D1-C6F295E7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F59E-F26B-42EA-ADD3-C1ADE9BB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5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5B420-8A97-4119-9F0D-DF3111CF6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68232-75D4-44AD-868D-B6B30433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7C06-5BE8-4290-B938-4449B5E0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A9CC-7CE6-460A-9E68-42C126E8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D762-721A-44C1-B132-75EDF15D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04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CBD-11BC-4CEA-8EF0-ED498622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613F-0152-4C0C-83D1-6B5A6828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3DC-D6A4-4F8A-BCA6-4EB97DED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4493-CB72-4261-8652-2E0E4EA6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A23C-F8E0-4D18-8B67-D52E6C9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76C0-F7A3-49F1-82AE-D4B13930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D0A5-80D6-400E-B3CB-7A31104B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54B9-0295-4E6F-AA0B-D3824D3B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08F0-7D21-479F-B52E-63772201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6488-D036-42DF-BFE5-5FBA4FB7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1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783-DAC2-4B4E-8FBA-7B500CDD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AB9D-E580-4FCA-8A95-AF0E1FD5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EFB7F-B249-4508-85FD-91C22D8E6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D0B5-E379-4D1C-8C5B-324DF9DC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FC01-7D1E-4FFE-A215-25E16B8D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D857-FF25-447C-B527-F4A82200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87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E2FD-4EAB-4556-82FA-31817351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CE56-5577-4509-9ED8-3625F8CD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FC300-5168-42DC-829C-F9CB4BC0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EE66A-4259-4427-A1F0-59B53922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78AC8-2B4A-45D1-BEB4-8EDFA7FA2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4D6C-0089-4B95-9311-1943A44E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03DA8-2944-42AE-BAED-50BCF6C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6348F-9787-44A9-A537-564DD113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2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7175-0D3C-4CCA-80CA-8CEF390E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F23F3-8C17-40B7-B6E8-335FEA74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2871D-BC9C-4528-B342-CA37AC84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D0D1-3A84-4E4B-80E8-A7EE33F9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1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9EC36-102C-46AB-9562-E20EED33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04DB1-9EC7-4815-AC69-B6F00BAB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B7308-6BCE-4F9C-89CF-EDB85E6C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99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F15A-9B79-4DC8-9261-1E29151B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3C10-7990-4386-8108-EE6FA44A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7C3DE-3B8F-438F-AB78-45D3C619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9C939-7E49-4958-8B4A-02ABEBE5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53A5-56E4-4224-BB23-8F634819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875E4-0CC0-412C-82E1-0305B73A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1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B06-0424-4DFA-8A7F-C53904A9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51502-F103-4E52-93E1-02027BCB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A16D3-4A64-474C-AF55-AA7577AA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A2F0-5DE0-480A-8C66-EA1A9593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0CB22-D804-4A65-9DE8-F1872B6E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9334-FACE-4DCA-9F32-E301027F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8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4000">
              <a:schemeClr val="bg1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AB45B-E4C9-486D-A614-11AD1EA2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0CBC-BF53-4046-8679-41A471E7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33A5-08D7-4D3B-B7D7-2502997AF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5B89-D6B5-4E9E-953D-16250DB2C2EF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973C-3FDF-448D-B0F4-CF3531DF6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7687-5F3E-4923-B10C-47A214799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FC04-8311-4EB1-AC96-6BAC5C97B1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7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.xml"/><Relationship Id="rId299" Type="http://schemas.openxmlformats.org/officeDocument/2006/relationships/image" Target="../media/image150.png"/><Relationship Id="rId63" Type="http://schemas.openxmlformats.org/officeDocument/2006/relationships/customXml" Target="../ink/ink7.xml"/><Relationship Id="rId159" Type="http://schemas.openxmlformats.org/officeDocument/2006/relationships/image" Target="../media/image80.png"/><Relationship Id="rId324" Type="http://schemas.openxmlformats.org/officeDocument/2006/relationships/customXml" Target="../ink/ink137.xml"/><Relationship Id="rId170" Type="http://schemas.openxmlformats.org/officeDocument/2006/relationships/customXml" Target="../ink/ink60.xml"/><Relationship Id="rId226" Type="http://schemas.openxmlformats.org/officeDocument/2006/relationships/customXml" Target="../ink/ink88.xml"/><Relationship Id="rId268" Type="http://schemas.openxmlformats.org/officeDocument/2006/relationships/customXml" Target="../ink/ink109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image" Target="../media/image20.png"/><Relationship Id="rId5" Type="http://schemas.openxmlformats.org/officeDocument/2006/relationships/customXml" Target="../ink/ink1.xml"/><Relationship Id="rId181" Type="http://schemas.openxmlformats.org/officeDocument/2006/relationships/image" Target="../media/image10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139" Type="http://schemas.openxmlformats.org/officeDocument/2006/relationships/image" Target="../media/image8.png"/><Relationship Id="rId290" Type="http://schemas.openxmlformats.org/officeDocument/2006/relationships/customXml" Target="../ink/ink120.xml"/><Relationship Id="rId304" Type="http://schemas.openxmlformats.org/officeDocument/2006/relationships/customXml" Target="../ink/ink127.xml"/><Relationship Id="rId85" Type="http://schemas.openxmlformats.org/officeDocument/2006/relationships/customXml" Target="../ink/ink18.xml"/><Relationship Id="rId150" Type="http://schemas.openxmlformats.org/officeDocument/2006/relationships/customXml" Target="../ink/ink50.xml"/><Relationship Id="rId192" Type="http://schemas.openxmlformats.org/officeDocument/2006/relationships/customXml" Target="../ink/ink71.xml"/><Relationship Id="rId206" Type="http://schemas.openxmlformats.org/officeDocument/2006/relationships/customXml" Target="../ink/ink78.xml"/><Relationship Id="rId248" Type="http://schemas.openxmlformats.org/officeDocument/2006/relationships/customXml" Target="../ink/ink99.xml"/><Relationship Id="rId269" Type="http://schemas.openxmlformats.org/officeDocument/2006/relationships/image" Target="../media/image135.png"/><Relationship Id="rId108" Type="http://schemas.openxmlformats.org/officeDocument/2006/relationships/image" Target="../media/image54.png"/><Relationship Id="rId129" Type="http://schemas.openxmlformats.org/officeDocument/2006/relationships/customXml" Target="../ink/ink40.xml"/><Relationship Id="rId280" Type="http://schemas.openxmlformats.org/officeDocument/2006/relationships/customXml" Target="../ink/ink115.xml"/><Relationship Id="rId315" Type="http://schemas.openxmlformats.org/officeDocument/2006/relationships/image" Target="../media/image158.png"/><Relationship Id="rId75" Type="http://schemas.openxmlformats.org/officeDocument/2006/relationships/customXml" Target="../ink/ink13.xml"/><Relationship Id="rId96" Type="http://schemas.openxmlformats.org/officeDocument/2006/relationships/image" Target="../media/image48.png"/><Relationship Id="rId140" Type="http://schemas.openxmlformats.org/officeDocument/2006/relationships/customXml" Target="../ink/ink45.xml"/><Relationship Id="rId161" Type="http://schemas.openxmlformats.org/officeDocument/2006/relationships/image" Target="../media/image81.png"/><Relationship Id="rId182" Type="http://schemas.openxmlformats.org/officeDocument/2006/relationships/customXml" Target="../ink/ink66.xml"/><Relationship Id="rId217" Type="http://schemas.openxmlformats.org/officeDocument/2006/relationships/image" Target="../media/image109.png"/><Relationship Id="rId6" Type="http://schemas.openxmlformats.org/officeDocument/2006/relationships/image" Target="../media/image3.png"/><Relationship Id="rId238" Type="http://schemas.openxmlformats.org/officeDocument/2006/relationships/customXml" Target="../ink/ink94.xml"/><Relationship Id="rId259" Type="http://schemas.openxmlformats.org/officeDocument/2006/relationships/image" Target="../media/image130.png"/><Relationship Id="rId119" Type="http://schemas.openxmlformats.org/officeDocument/2006/relationships/customXml" Target="../ink/ink35.xml"/><Relationship Id="rId270" Type="http://schemas.openxmlformats.org/officeDocument/2006/relationships/customXml" Target="../ink/ink110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26" Type="http://schemas.openxmlformats.org/officeDocument/2006/relationships/image" Target="../media/image11.png"/><Relationship Id="rId65" Type="http://schemas.openxmlformats.org/officeDocument/2006/relationships/customXml" Target="../ink/ink8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image" Target="../media/image76.png"/><Relationship Id="rId172" Type="http://schemas.openxmlformats.org/officeDocument/2006/relationships/customXml" Target="../ink/ink61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89.xml"/><Relationship Id="rId249" Type="http://schemas.openxmlformats.org/officeDocument/2006/relationships/image" Target="../media/image125.png"/><Relationship Id="rId109" Type="http://schemas.openxmlformats.org/officeDocument/2006/relationships/customXml" Target="../ink/ink30.xml"/><Relationship Id="rId260" Type="http://schemas.openxmlformats.org/officeDocument/2006/relationships/customXml" Target="../ink/ink105.xml"/><Relationship Id="rId281" Type="http://schemas.openxmlformats.org/officeDocument/2006/relationships/image" Target="../media/image141.png"/><Relationship Id="rId316" Type="http://schemas.openxmlformats.org/officeDocument/2006/relationships/customXml" Target="../ink/ink133.xml"/><Relationship Id="rId76" Type="http://schemas.openxmlformats.org/officeDocument/2006/relationships/image" Target="../media/image38.png"/><Relationship Id="rId97" Type="http://schemas.openxmlformats.org/officeDocument/2006/relationships/customXml" Target="../ink/ink24.xml"/><Relationship Id="rId120" Type="http://schemas.openxmlformats.org/officeDocument/2006/relationships/image" Target="../media/image60.png"/><Relationship Id="rId141" Type="http://schemas.openxmlformats.org/officeDocument/2006/relationships/image" Target="../media/image71.png"/><Relationship Id="rId7" Type="http://schemas.openxmlformats.org/officeDocument/2006/relationships/customXml" Target="../ink/ink2.xml"/><Relationship Id="rId162" Type="http://schemas.openxmlformats.org/officeDocument/2006/relationships/customXml" Target="../ink/ink56.xml"/><Relationship Id="rId183" Type="http://schemas.openxmlformats.org/officeDocument/2006/relationships/image" Target="../media/image92.png"/><Relationship Id="rId218" Type="http://schemas.openxmlformats.org/officeDocument/2006/relationships/customXml" Target="../ink/ink84.xml"/><Relationship Id="rId239" Type="http://schemas.openxmlformats.org/officeDocument/2006/relationships/image" Target="../media/image120.png"/><Relationship Id="rId250" Type="http://schemas.openxmlformats.org/officeDocument/2006/relationships/customXml" Target="../ink/ink100.xml"/><Relationship Id="rId271" Type="http://schemas.openxmlformats.org/officeDocument/2006/relationships/image" Target="../media/image136.png"/><Relationship Id="rId292" Type="http://schemas.openxmlformats.org/officeDocument/2006/relationships/customXml" Target="../ink/ink121.xml"/><Relationship Id="rId306" Type="http://schemas.openxmlformats.org/officeDocument/2006/relationships/customXml" Target="../ink/ink128.xml"/><Relationship Id="rId66" Type="http://schemas.openxmlformats.org/officeDocument/2006/relationships/image" Target="../media/image33.png"/><Relationship Id="rId87" Type="http://schemas.openxmlformats.org/officeDocument/2006/relationships/customXml" Target="../ink/ink19.xml"/><Relationship Id="rId110" Type="http://schemas.openxmlformats.org/officeDocument/2006/relationships/image" Target="../media/image55.png"/><Relationship Id="rId131" Type="http://schemas.openxmlformats.org/officeDocument/2006/relationships/customXml" Target="../ink/ink41.xml"/><Relationship Id="rId327" Type="http://schemas.openxmlformats.org/officeDocument/2006/relationships/image" Target="../media/image12.png"/><Relationship Id="rId152" Type="http://schemas.openxmlformats.org/officeDocument/2006/relationships/customXml" Target="../ink/ink51.xml"/><Relationship Id="rId173" Type="http://schemas.openxmlformats.org/officeDocument/2006/relationships/image" Target="../media/image87.png"/><Relationship Id="rId194" Type="http://schemas.openxmlformats.org/officeDocument/2006/relationships/customXml" Target="../ink/ink72.xml"/><Relationship Id="rId208" Type="http://schemas.openxmlformats.org/officeDocument/2006/relationships/customXml" Target="../ink/ink79.xml"/><Relationship Id="rId229" Type="http://schemas.openxmlformats.org/officeDocument/2006/relationships/image" Target="../media/image115.png"/><Relationship Id="rId240" Type="http://schemas.openxmlformats.org/officeDocument/2006/relationships/customXml" Target="../ink/ink95.xml"/><Relationship Id="rId261" Type="http://schemas.openxmlformats.org/officeDocument/2006/relationships/image" Target="../media/image131.png"/><Relationship Id="rId56" Type="http://schemas.openxmlformats.org/officeDocument/2006/relationships/image" Target="../media/image28.png"/><Relationship Id="rId77" Type="http://schemas.openxmlformats.org/officeDocument/2006/relationships/customXml" Target="../ink/ink14.xml"/><Relationship Id="rId100" Type="http://schemas.openxmlformats.org/officeDocument/2006/relationships/image" Target="../media/image50.png"/><Relationship Id="rId282" Type="http://schemas.openxmlformats.org/officeDocument/2006/relationships/customXml" Target="../ink/ink116.xml"/><Relationship Id="rId317" Type="http://schemas.openxmlformats.org/officeDocument/2006/relationships/image" Target="../media/image159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36.xml"/><Relationship Id="rId142" Type="http://schemas.openxmlformats.org/officeDocument/2006/relationships/customXml" Target="../ink/ink46.xml"/><Relationship Id="rId163" Type="http://schemas.openxmlformats.org/officeDocument/2006/relationships/image" Target="../media/image82.png"/><Relationship Id="rId184" Type="http://schemas.openxmlformats.org/officeDocument/2006/relationships/customXml" Target="../ink/ink67.xml"/><Relationship Id="rId219" Type="http://schemas.openxmlformats.org/officeDocument/2006/relationships/image" Target="../media/image110.png"/><Relationship Id="rId230" Type="http://schemas.openxmlformats.org/officeDocument/2006/relationships/customXml" Target="../ink/ink90.xml"/><Relationship Id="rId251" Type="http://schemas.openxmlformats.org/officeDocument/2006/relationships/image" Target="../media/image126.png"/><Relationship Id="rId67" Type="http://schemas.openxmlformats.org/officeDocument/2006/relationships/customXml" Target="../ink/ink9.xml"/><Relationship Id="rId272" Type="http://schemas.openxmlformats.org/officeDocument/2006/relationships/customXml" Target="../ink/ink111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28" Type="http://schemas.openxmlformats.org/officeDocument/2006/relationships/image" Target="../media/image13.png"/><Relationship Id="rId88" Type="http://schemas.openxmlformats.org/officeDocument/2006/relationships/image" Target="../media/image44.png"/><Relationship Id="rId111" Type="http://schemas.openxmlformats.org/officeDocument/2006/relationships/customXml" Target="../ink/ink31.xml"/><Relationship Id="rId132" Type="http://schemas.openxmlformats.org/officeDocument/2006/relationships/image" Target="../media/image66.png"/><Relationship Id="rId153" Type="http://schemas.openxmlformats.org/officeDocument/2006/relationships/image" Target="../media/image77.png"/><Relationship Id="rId174" Type="http://schemas.openxmlformats.org/officeDocument/2006/relationships/customXml" Target="../ink/ink62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85.xml"/><Relationship Id="rId241" Type="http://schemas.openxmlformats.org/officeDocument/2006/relationships/image" Target="../media/image121.png"/><Relationship Id="rId57" Type="http://schemas.openxmlformats.org/officeDocument/2006/relationships/customXml" Target="../ink/ink4.xml"/><Relationship Id="rId262" Type="http://schemas.openxmlformats.org/officeDocument/2006/relationships/customXml" Target="../ink/ink106.xml"/><Relationship Id="rId283" Type="http://schemas.openxmlformats.org/officeDocument/2006/relationships/image" Target="../media/image142.png"/><Relationship Id="rId318" Type="http://schemas.openxmlformats.org/officeDocument/2006/relationships/customXml" Target="../ink/ink134.xml"/><Relationship Id="rId78" Type="http://schemas.openxmlformats.org/officeDocument/2006/relationships/image" Target="../media/image39.png"/><Relationship Id="rId99" Type="http://schemas.openxmlformats.org/officeDocument/2006/relationships/customXml" Target="../ink/ink25.xml"/><Relationship Id="rId101" Type="http://schemas.openxmlformats.org/officeDocument/2006/relationships/customXml" Target="../ink/ink26.xml"/><Relationship Id="rId122" Type="http://schemas.openxmlformats.org/officeDocument/2006/relationships/image" Target="../media/image61.png"/><Relationship Id="rId143" Type="http://schemas.openxmlformats.org/officeDocument/2006/relationships/image" Target="../media/image72.png"/><Relationship Id="rId164" Type="http://schemas.openxmlformats.org/officeDocument/2006/relationships/customXml" Target="../ink/ink57.xml"/><Relationship Id="rId185" Type="http://schemas.openxmlformats.org/officeDocument/2006/relationships/image" Target="../media/image93.png"/><Relationship Id="rId9" Type="http://schemas.openxmlformats.org/officeDocument/2006/relationships/customXml" Target="../ink/ink3.xml"/><Relationship Id="rId210" Type="http://schemas.openxmlformats.org/officeDocument/2006/relationships/customXml" Target="../ink/ink80.xml"/><Relationship Id="rId231" Type="http://schemas.openxmlformats.org/officeDocument/2006/relationships/image" Target="../media/image116.png"/><Relationship Id="rId252" Type="http://schemas.openxmlformats.org/officeDocument/2006/relationships/customXml" Target="../ink/ink101.xml"/><Relationship Id="rId273" Type="http://schemas.openxmlformats.org/officeDocument/2006/relationships/image" Target="../media/image137.png"/><Relationship Id="rId294" Type="http://schemas.openxmlformats.org/officeDocument/2006/relationships/customXml" Target="../ink/ink122.xml"/><Relationship Id="rId308" Type="http://schemas.openxmlformats.org/officeDocument/2006/relationships/customXml" Target="../ink/ink129.xml"/><Relationship Id="rId329" Type="http://schemas.openxmlformats.org/officeDocument/2006/relationships/image" Target="../media/image14.png"/><Relationship Id="rId68" Type="http://schemas.openxmlformats.org/officeDocument/2006/relationships/image" Target="../media/image34.png"/><Relationship Id="rId89" Type="http://schemas.openxmlformats.org/officeDocument/2006/relationships/customXml" Target="../ink/ink20.xml"/><Relationship Id="rId112" Type="http://schemas.openxmlformats.org/officeDocument/2006/relationships/image" Target="../media/image56.png"/><Relationship Id="rId133" Type="http://schemas.openxmlformats.org/officeDocument/2006/relationships/image" Target="../media/image5.png"/><Relationship Id="rId154" Type="http://schemas.openxmlformats.org/officeDocument/2006/relationships/customXml" Target="../ink/ink52.xml"/><Relationship Id="rId175" Type="http://schemas.openxmlformats.org/officeDocument/2006/relationships/image" Target="../media/image88.png"/><Relationship Id="rId196" Type="http://schemas.openxmlformats.org/officeDocument/2006/relationships/customXml" Target="../ink/ink73.xml"/><Relationship Id="rId200" Type="http://schemas.openxmlformats.org/officeDocument/2006/relationships/customXml" Target="../ink/ink75.xml"/><Relationship Id="rId221" Type="http://schemas.openxmlformats.org/officeDocument/2006/relationships/image" Target="../media/image111.png"/><Relationship Id="rId242" Type="http://schemas.openxmlformats.org/officeDocument/2006/relationships/customXml" Target="../ink/ink96.xml"/><Relationship Id="rId263" Type="http://schemas.openxmlformats.org/officeDocument/2006/relationships/image" Target="../media/image132.png"/><Relationship Id="rId284" Type="http://schemas.openxmlformats.org/officeDocument/2006/relationships/customXml" Target="../ink/ink117.xml"/><Relationship Id="rId319" Type="http://schemas.openxmlformats.org/officeDocument/2006/relationships/image" Target="../media/image160.png"/><Relationship Id="rId58" Type="http://schemas.openxmlformats.org/officeDocument/2006/relationships/image" Target="../media/image29.png"/><Relationship Id="rId79" Type="http://schemas.openxmlformats.org/officeDocument/2006/relationships/customXml" Target="../ink/ink15.xml"/><Relationship Id="rId102" Type="http://schemas.openxmlformats.org/officeDocument/2006/relationships/image" Target="../media/image51.png"/><Relationship Id="rId123" Type="http://schemas.openxmlformats.org/officeDocument/2006/relationships/customXml" Target="../ink/ink37.xml"/><Relationship Id="rId144" Type="http://schemas.openxmlformats.org/officeDocument/2006/relationships/customXml" Target="../ink/ink47.xml"/><Relationship Id="rId330" Type="http://schemas.openxmlformats.org/officeDocument/2006/relationships/image" Target="../media/image15.png"/><Relationship Id="rId90" Type="http://schemas.openxmlformats.org/officeDocument/2006/relationships/image" Target="../media/image45.png"/><Relationship Id="rId165" Type="http://schemas.openxmlformats.org/officeDocument/2006/relationships/image" Target="../media/image83.png"/><Relationship Id="rId186" Type="http://schemas.openxmlformats.org/officeDocument/2006/relationships/customXml" Target="../ink/ink68.xml"/><Relationship Id="rId211" Type="http://schemas.openxmlformats.org/officeDocument/2006/relationships/image" Target="../media/image106.png"/><Relationship Id="rId232" Type="http://schemas.openxmlformats.org/officeDocument/2006/relationships/customXml" Target="../ink/ink91.xml"/><Relationship Id="rId253" Type="http://schemas.openxmlformats.org/officeDocument/2006/relationships/image" Target="../media/image127.png"/><Relationship Id="rId274" Type="http://schemas.openxmlformats.org/officeDocument/2006/relationships/customXml" Target="../ink/ink112.xml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69" Type="http://schemas.openxmlformats.org/officeDocument/2006/relationships/customXml" Target="../ink/ink10.xml"/><Relationship Id="rId113" Type="http://schemas.openxmlformats.org/officeDocument/2006/relationships/customXml" Target="../ink/ink32.xml"/><Relationship Id="rId134" Type="http://schemas.openxmlformats.org/officeDocument/2006/relationships/customXml" Target="../ink/ink42.xml"/><Relationship Id="rId320" Type="http://schemas.openxmlformats.org/officeDocument/2006/relationships/customXml" Target="../ink/ink135.xml"/><Relationship Id="rId80" Type="http://schemas.openxmlformats.org/officeDocument/2006/relationships/image" Target="../media/image40.png"/><Relationship Id="rId155" Type="http://schemas.openxmlformats.org/officeDocument/2006/relationships/image" Target="../media/image78.png"/><Relationship Id="rId176" Type="http://schemas.openxmlformats.org/officeDocument/2006/relationships/customXml" Target="../ink/ink63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86.xml"/><Relationship Id="rId243" Type="http://schemas.openxmlformats.org/officeDocument/2006/relationships/image" Target="../media/image122.png"/><Relationship Id="rId264" Type="http://schemas.openxmlformats.org/officeDocument/2006/relationships/customXml" Target="../ink/ink107.xml"/><Relationship Id="rId285" Type="http://schemas.openxmlformats.org/officeDocument/2006/relationships/image" Target="../media/image143.png"/><Relationship Id="rId59" Type="http://schemas.openxmlformats.org/officeDocument/2006/relationships/customXml" Target="../ink/ink5.xml"/><Relationship Id="rId103" Type="http://schemas.openxmlformats.org/officeDocument/2006/relationships/customXml" Target="../ink/ink27.xml"/><Relationship Id="rId124" Type="http://schemas.openxmlformats.org/officeDocument/2006/relationships/image" Target="../media/image62.png"/><Relationship Id="rId310" Type="http://schemas.openxmlformats.org/officeDocument/2006/relationships/customXml" Target="../ink/ink130.xml"/><Relationship Id="rId70" Type="http://schemas.openxmlformats.org/officeDocument/2006/relationships/image" Target="../media/image35.png"/><Relationship Id="rId91" Type="http://schemas.openxmlformats.org/officeDocument/2006/relationships/customXml" Target="../ink/ink21.xml"/><Relationship Id="rId145" Type="http://schemas.openxmlformats.org/officeDocument/2006/relationships/image" Target="../media/image73.png"/><Relationship Id="rId166" Type="http://schemas.openxmlformats.org/officeDocument/2006/relationships/customXml" Target="../ink/ink58.xml"/><Relationship Id="rId187" Type="http://schemas.openxmlformats.org/officeDocument/2006/relationships/image" Target="../media/image94.png"/><Relationship Id="rId331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1.xml"/><Relationship Id="rId233" Type="http://schemas.openxmlformats.org/officeDocument/2006/relationships/image" Target="../media/image117.png"/><Relationship Id="rId254" Type="http://schemas.openxmlformats.org/officeDocument/2006/relationships/customXml" Target="../ink/ink102.xml"/><Relationship Id="rId114" Type="http://schemas.openxmlformats.org/officeDocument/2006/relationships/image" Target="../media/image57.png"/><Relationship Id="rId275" Type="http://schemas.openxmlformats.org/officeDocument/2006/relationships/image" Target="../media/image138.png"/><Relationship Id="rId296" Type="http://schemas.openxmlformats.org/officeDocument/2006/relationships/customXml" Target="../ink/ink123.xml"/><Relationship Id="rId300" Type="http://schemas.openxmlformats.org/officeDocument/2006/relationships/customXml" Target="../ink/ink125.xml"/><Relationship Id="rId60" Type="http://schemas.openxmlformats.org/officeDocument/2006/relationships/image" Target="../media/image30.png"/><Relationship Id="rId81" Type="http://schemas.openxmlformats.org/officeDocument/2006/relationships/customXml" Target="../ink/ink16.xml"/><Relationship Id="rId135" Type="http://schemas.openxmlformats.org/officeDocument/2006/relationships/image" Target="../media/image6.png"/><Relationship Id="rId156" Type="http://schemas.openxmlformats.org/officeDocument/2006/relationships/customXml" Target="../ink/ink53.xml"/><Relationship Id="rId177" Type="http://schemas.openxmlformats.org/officeDocument/2006/relationships/image" Target="../media/image89.png"/><Relationship Id="rId198" Type="http://schemas.openxmlformats.org/officeDocument/2006/relationships/customXml" Target="../ink/ink74.xml"/><Relationship Id="rId321" Type="http://schemas.openxmlformats.org/officeDocument/2006/relationships/image" Target="../media/image161.png"/><Relationship Id="rId202" Type="http://schemas.openxmlformats.org/officeDocument/2006/relationships/customXml" Target="../ink/ink76.xml"/><Relationship Id="rId223" Type="http://schemas.openxmlformats.org/officeDocument/2006/relationships/image" Target="../media/image112.png"/><Relationship Id="rId244" Type="http://schemas.openxmlformats.org/officeDocument/2006/relationships/customXml" Target="../ink/ink97.xml"/><Relationship Id="rId265" Type="http://schemas.openxmlformats.org/officeDocument/2006/relationships/image" Target="../media/image133.png"/><Relationship Id="rId286" Type="http://schemas.openxmlformats.org/officeDocument/2006/relationships/customXml" Target="../ink/ink118.xml"/><Relationship Id="rId104" Type="http://schemas.openxmlformats.org/officeDocument/2006/relationships/image" Target="../media/image52.png"/><Relationship Id="rId125" Type="http://schemas.openxmlformats.org/officeDocument/2006/relationships/customXml" Target="../ink/ink38.xml"/><Relationship Id="rId146" Type="http://schemas.openxmlformats.org/officeDocument/2006/relationships/customXml" Target="../ink/ink48.xml"/><Relationship Id="rId167" Type="http://schemas.openxmlformats.org/officeDocument/2006/relationships/image" Target="../media/image84.png"/><Relationship Id="rId188" Type="http://schemas.openxmlformats.org/officeDocument/2006/relationships/customXml" Target="../ink/ink69.xml"/><Relationship Id="rId311" Type="http://schemas.openxmlformats.org/officeDocument/2006/relationships/image" Target="../media/image156.png"/><Relationship Id="rId332" Type="http://schemas.openxmlformats.org/officeDocument/2006/relationships/image" Target="../media/image17.png"/><Relationship Id="rId71" Type="http://schemas.openxmlformats.org/officeDocument/2006/relationships/customXml" Target="../ink/ink11.xml"/><Relationship Id="rId92" Type="http://schemas.openxmlformats.org/officeDocument/2006/relationships/image" Target="../media/image46.png"/><Relationship Id="rId213" Type="http://schemas.openxmlformats.org/officeDocument/2006/relationships/image" Target="../media/image107.png"/><Relationship Id="rId234" Type="http://schemas.openxmlformats.org/officeDocument/2006/relationships/customXml" Target="../ink/ink92.xml"/><Relationship Id="rId2" Type="http://schemas.openxmlformats.org/officeDocument/2006/relationships/notesSlide" Target="../notesSlides/notesSlide1.xml"/><Relationship Id="rId255" Type="http://schemas.openxmlformats.org/officeDocument/2006/relationships/image" Target="../media/image128.png"/><Relationship Id="rId276" Type="http://schemas.openxmlformats.org/officeDocument/2006/relationships/customXml" Target="../ink/ink113.xml"/><Relationship Id="rId297" Type="http://schemas.openxmlformats.org/officeDocument/2006/relationships/image" Target="../media/image149.png"/><Relationship Id="rId115" Type="http://schemas.openxmlformats.org/officeDocument/2006/relationships/customXml" Target="../ink/ink33.xml"/><Relationship Id="rId136" Type="http://schemas.openxmlformats.org/officeDocument/2006/relationships/customXml" Target="../ink/ink43.xml"/><Relationship Id="rId157" Type="http://schemas.openxmlformats.org/officeDocument/2006/relationships/image" Target="../media/image79.png"/><Relationship Id="rId178" Type="http://schemas.openxmlformats.org/officeDocument/2006/relationships/customXml" Target="../ink/ink64.xml"/><Relationship Id="rId301" Type="http://schemas.openxmlformats.org/officeDocument/2006/relationships/image" Target="../media/image151.png"/><Relationship Id="rId322" Type="http://schemas.openxmlformats.org/officeDocument/2006/relationships/customXml" Target="../ink/ink136.xml"/><Relationship Id="rId61" Type="http://schemas.openxmlformats.org/officeDocument/2006/relationships/customXml" Target="../ink/ink6.xml"/><Relationship Id="rId82" Type="http://schemas.openxmlformats.org/officeDocument/2006/relationships/image" Target="../media/image41.png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224" Type="http://schemas.openxmlformats.org/officeDocument/2006/relationships/customXml" Target="../ink/ink87.xml"/><Relationship Id="rId245" Type="http://schemas.openxmlformats.org/officeDocument/2006/relationships/image" Target="../media/image123.png"/><Relationship Id="rId266" Type="http://schemas.openxmlformats.org/officeDocument/2006/relationships/customXml" Target="../ink/ink108.xml"/><Relationship Id="rId287" Type="http://schemas.openxmlformats.org/officeDocument/2006/relationships/image" Target="../media/image144.png"/><Relationship Id="rId105" Type="http://schemas.openxmlformats.org/officeDocument/2006/relationships/customXml" Target="../ink/ink28.xml"/><Relationship Id="rId126" Type="http://schemas.openxmlformats.org/officeDocument/2006/relationships/image" Target="../media/image63.png"/><Relationship Id="rId147" Type="http://schemas.openxmlformats.org/officeDocument/2006/relationships/image" Target="../media/image74.png"/><Relationship Id="rId168" Type="http://schemas.openxmlformats.org/officeDocument/2006/relationships/customXml" Target="../ink/ink59.xml"/><Relationship Id="rId312" Type="http://schemas.openxmlformats.org/officeDocument/2006/relationships/customXml" Target="../ink/ink131.xml"/><Relationship Id="rId333" Type="http://schemas.openxmlformats.org/officeDocument/2006/relationships/image" Target="../media/image18.png"/><Relationship Id="rId72" Type="http://schemas.openxmlformats.org/officeDocument/2006/relationships/image" Target="../media/image36.png"/><Relationship Id="rId93" Type="http://schemas.openxmlformats.org/officeDocument/2006/relationships/customXml" Target="../ink/ink22.xml"/><Relationship Id="rId189" Type="http://schemas.openxmlformats.org/officeDocument/2006/relationships/image" Target="../media/image95.png"/><Relationship Id="rId3" Type="http://schemas.openxmlformats.org/officeDocument/2006/relationships/image" Target="../media/image1.png"/><Relationship Id="rId214" Type="http://schemas.openxmlformats.org/officeDocument/2006/relationships/customXml" Target="../ink/ink82.xml"/><Relationship Id="rId235" Type="http://schemas.openxmlformats.org/officeDocument/2006/relationships/image" Target="../media/image118.png"/><Relationship Id="rId256" Type="http://schemas.openxmlformats.org/officeDocument/2006/relationships/customXml" Target="../ink/ink103.xml"/><Relationship Id="rId277" Type="http://schemas.openxmlformats.org/officeDocument/2006/relationships/image" Target="../media/image139.png"/><Relationship Id="rId298" Type="http://schemas.openxmlformats.org/officeDocument/2006/relationships/customXml" Target="../ink/ink124.xml"/><Relationship Id="rId116" Type="http://schemas.openxmlformats.org/officeDocument/2006/relationships/image" Target="../media/image58.png"/><Relationship Id="rId137" Type="http://schemas.openxmlformats.org/officeDocument/2006/relationships/image" Target="../media/image7.png"/><Relationship Id="rId158" Type="http://schemas.openxmlformats.org/officeDocument/2006/relationships/customXml" Target="../ink/ink54.xml"/><Relationship Id="rId302" Type="http://schemas.openxmlformats.org/officeDocument/2006/relationships/customXml" Target="../ink/ink126.xml"/><Relationship Id="rId323" Type="http://schemas.openxmlformats.org/officeDocument/2006/relationships/image" Target="../media/image162.png"/><Relationship Id="rId62" Type="http://schemas.openxmlformats.org/officeDocument/2006/relationships/image" Target="../media/image31.png"/><Relationship Id="rId83" Type="http://schemas.openxmlformats.org/officeDocument/2006/relationships/customXml" Target="../ink/ink17.xml"/><Relationship Id="rId179" Type="http://schemas.openxmlformats.org/officeDocument/2006/relationships/image" Target="../media/image9.png"/><Relationship Id="rId190" Type="http://schemas.openxmlformats.org/officeDocument/2006/relationships/customXml" Target="../ink/ink70.xml"/><Relationship Id="rId204" Type="http://schemas.openxmlformats.org/officeDocument/2006/relationships/customXml" Target="../ink/ink77.xml"/><Relationship Id="rId225" Type="http://schemas.openxmlformats.org/officeDocument/2006/relationships/image" Target="../media/image113.png"/><Relationship Id="rId246" Type="http://schemas.openxmlformats.org/officeDocument/2006/relationships/customXml" Target="../ink/ink98.xml"/><Relationship Id="rId267" Type="http://schemas.openxmlformats.org/officeDocument/2006/relationships/image" Target="../media/image134.png"/><Relationship Id="rId288" Type="http://schemas.openxmlformats.org/officeDocument/2006/relationships/customXml" Target="../ink/ink119.xml"/><Relationship Id="rId106" Type="http://schemas.openxmlformats.org/officeDocument/2006/relationships/image" Target="../media/image53.png"/><Relationship Id="rId127" Type="http://schemas.openxmlformats.org/officeDocument/2006/relationships/customXml" Target="../ink/ink39.xml"/><Relationship Id="rId313" Type="http://schemas.openxmlformats.org/officeDocument/2006/relationships/image" Target="../media/image157.png"/><Relationship Id="rId73" Type="http://schemas.openxmlformats.org/officeDocument/2006/relationships/customXml" Target="../ink/ink12.xml"/><Relationship Id="rId94" Type="http://schemas.openxmlformats.org/officeDocument/2006/relationships/image" Target="../media/image47.png"/><Relationship Id="rId148" Type="http://schemas.openxmlformats.org/officeDocument/2006/relationships/customXml" Target="../ink/ink49.xml"/><Relationship Id="rId169" Type="http://schemas.openxmlformats.org/officeDocument/2006/relationships/image" Target="../media/image85.png"/><Relationship Id="rId334" Type="http://schemas.openxmlformats.org/officeDocument/2006/relationships/image" Target="../media/image19.png"/><Relationship Id="rId4" Type="http://schemas.openxmlformats.org/officeDocument/2006/relationships/image" Target="../media/image2.png"/><Relationship Id="rId180" Type="http://schemas.openxmlformats.org/officeDocument/2006/relationships/customXml" Target="../ink/ink65.xml"/><Relationship Id="rId215" Type="http://schemas.openxmlformats.org/officeDocument/2006/relationships/image" Target="../media/image108.png"/><Relationship Id="rId236" Type="http://schemas.openxmlformats.org/officeDocument/2006/relationships/customXml" Target="../ink/ink93.xml"/><Relationship Id="rId257" Type="http://schemas.openxmlformats.org/officeDocument/2006/relationships/image" Target="../media/image129.png"/><Relationship Id="rId278" Type="http://schemas.openxmlformats.org/officeDocument/2006/relationships/customXml" Target="../ink/ink114.xml"/><Relationship Id="rId303" Type="http://schemas.openxmlformats.org/officeDocument/2006/relationships/image" Target="../media/image152.png"/><Relationship Id="rId84" Type="http://schemas.openxmlformats.org/officeDocument/2006/relationships/image" Target="../media/image42.png"/><Relationship Id="rId138" Type="http://schemas.openxmlformats.org/officeDocument/2006/relationships/customXml" Target="../ink/ink4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customXml" Target="../ink/ink29.xml"/><Relationship Id="rId289" Type="http://schemas.openxmlformats.org/officeDocument/2006/relationships/image" Target="../media/image145.png"/><Relationship Id="rId149" Type="http://schemas.openxmlformats.org/officeDocument/2006/relationships/image" Target="../media/image75.png"/><Relationship Id="rId314" Type="http://schemas.openxmlformats.org/officeDocument/2006/relationships/customXml" Target="../ink/ink132.xml"/><Relationship Id="rId95" Type="http://schemas.openxmlformats.org/officeDocument/2006/relationships/customXml" Target="../ink/ink23.xml"/><Relationship Id="rId160" Type="http://schemas.openxmlformats.org/officeDocument/2006/relationships/customXml" Target="../ink/ink55.xml"/><Relationship Id="rId216" Type="http://schemas.openxmlformats.org/officeDocument/2006/relationships/customXml" Target="../ink/ink83.xml"/><Relationship Id="rId258" Type="http://schemas.openxmlformats.org/officeDocument/2006/relationships/customXml" Target="../ink/ink104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image" Target="../media/image163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80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290.png"/><Relationship Id="rId5" Type="http://schemas.openxmlformats.org/officeDocument/2006/relationships/customXml" Target="../ink/ink281.xml"/><Relationship Id="rId10" Type="http://schemas.openxmlformats.org/officeDocument/2006/relationships/image" Target="../media/image20.png"/><Relationship Id="rId4" Type="http://schemas.openxmlformats.org/officeDocument/2006/relationships/image" Target="../media/image297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82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290.png"/><Relationship Id="rId5" Type="http://schemas.openxmlformats.org/officeDocument/2006/relationships/customXml" Target="../ink/ink283.xml"/><Relationship Id="rId10" Type="http://schemas.openxmlformats.org/officeDocument/2006/relationships/image" Target="../media/image20.png"/><Relationship Id="rId4" Type="http://schemas.openxmlformats.org/officeDocument/2006/relationships/image" Target="../media/image362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84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290.png"/><Relationship Id="rId5" Type="http://schemas.openxmlformats.org/officeDocument/2006/relationships/customXml" Target="../ink/ink285.xml"/><Relationship Id="rId10" Type="http://schemas.openxmlformats.org/officeDocument/2006/relationships/image" Target="../media/image20.png"/><Relationship Id="rId4" Type="http://schemas.openxmlformats.org/officeDocument/2006/relationships/image" Target="../media/image297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86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11" Type="http://schemas.openxmlformats.org/officeDocument/2006/relationships/image" Target="../media/image290.png"/><Relationship Id="rId5" Type="http://schemas.openxmlformats.org/officeDocument/2006/relationships/customXml" Target="../ink/ink287.xml"/><Relationship Id="rId10" Type="http://schemas.openxmlformats.org/officeDocument/2006/relationships/image" Target="../media/image20.png"/><Relationship Id="rId4" Type="http://schemas.openxmlformats.org/officeDocument/2006/relationships/image" Target="../media/image2110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88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290.png"/><Relationship Id="rId5" Type="http://schemas.openxmlformats.org/officeDocument/2006/relationships/customXml" Target="../ink/ink289.xml"/><Relationship Id="rId10" Type="http://schemas.openxmlformats.org/officeDocument/2006/relationships/image" Target="../media/image20.png"/><Relationship Id="rId4" Type="http://schemas.openxmlformats.org/officeDocument/2006/relationships/image" Target="../media/image362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90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8.png"/><Relationship Id="rId11" Type="http://schemas.openxmlformats.org/officeDocument/2006/relationships/image" Target="../media/image290.png"/><Relationship Id="rId5" Type="http://schemas.openxmlformats.org/officeDocument/2006/relationships/customXml" Target="../ink/ink291.xml"/><Relationship Id="rId15" Type="http://schemas.openxmlformats.org/officeDocument/2006/relationships/image" Target="../media/image299.png"/><Relationship Id="rId10" Type="http://schemas.openxmlformats.org/officeDocument/2006/relationships/image" Target="../media/image20.png"/><Relationship Id="rId4" Type="http://schemas.openxmlformats.org/officeDocument/2006/relationships/image" Target="../media/image397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sv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3.svg"/><Relationship Id="rId4" Type="http://schemas.openxmlformats.org/officeDocument/2006/relationships/image" Target="../media/image30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18" Type="http://schemas.openxmlformats.org/officeDocument/2006/relationships/image" Target="../media/image302.png"/><Relationship Id="rId3" Type="http://schemas.openxmlformats.org/officeDocument/2006/relationships/customXml" Target="../ink/ink292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17" Type="http://schemas.openxmlformats.org/officeDocument/2006/relationships/image" Target="../media/image301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290.png"/><Relationship Id="rId5" Type="http://schemas.openxmlformats.org/officeDocument/2006/relationships/customXml" Target="../ink/ink293.xml"/><Relationship Id="rId15" Type="http://schemas.openxmlformats.org/officeDocument/2006/relationships/image" Target="../media/image299.png"/><Relationship Id="rId10" Type="http://schemas.openxmlformats.org/officeDocument/2006/relationships/image" Target="../media/image20.png"/><Relationship Id="rId19" Type="http://schemas.openxmlformats.org/officeDocument/2006/relationships/image" Target="../media/image303.svg"/><Relationship Id="rId4" Type="http://schemas.openxmlformats.org/officeDocument/2006/relationships/image" Target="../media/image297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94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290.png"/><Relationship Id="rId5" Type="http://schemas.openxmlformats.org/officeDocument/2006/relationships/customXml" Target="../ink/ink295.xml"/><Relationship Id="rId15" Type="http://schemas.openxmlformats.org/officeDocument/2006/relationships/image" Target="../media/image299.png"/><Relationship Id="rId10" Type="http://schemas.openxmlformats.org/officeDocument/2006/relationships/image" Target="../media/image20.png"/><Relationship Id="rId4" Type="http://schemas.openxmlformats.org/officeDocument/2006/relationships/image" Target="../media/image297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20.png"/><Relationship Id="rId18" Type="http://schemas.openxmlformats.org/officeDocument/2006/relationships/image" Target="../media/image289.png"/><Relationship Id="rId3" Type="http://schemas.openxmlformats.org/officeDocument/2006/relationships/customXml" Target="../ink/ink296.xml"/><Relationship Id="rId7" Type="http://schemas.openxmlformats.org/officeDocument/2006/relationships/customXml" Target="../ink/ink298.xml"/><Relationship Id="rId12" Type="http://schemas.openxmlformats.org/officeDocument/2006/relationships/image" Target="../media/image16.png"/><Relationship Id="rId17" Type="http://schemas.openxmlformats.org/officeDocument/2006/relationships/image" Target="../media/image28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0.png"/><Relationship Id="rId11" Type="http://schemas.openxmlformats.org/officeDocument/2006/relationships/image" Target="../media/image292.png"/><Relationship Id="rId5" Type="http://schemas.openxmlformats.org/officeDocument/2006/relationships/customXml" Target="../ink/ink297.xml"/><Relationship Id="rId15" Type="http://schemas.openxmlformats.org/officeDocument/2006/relationships/image" Target="../media/image291.png"/><Relationship Id="rId10" Type="http://schemas.openxmlformats.org/officeDocument/2006/relationships/image" Target="../media/image690.png"/><Relationship Id="rId19" Type="http://schemas.openxmlformats.org/officeDocument/2006/relationships/image" Target="../media/image293.png"/><Relationship Id="rId4" Type="http://schemas.openxmlformats.org/officeDocument/2006/relationships/image" Target="../media/image2100.png"/><Relationship Id="rId9" Type="http://schemas.openxmlformats.org/officeDocument/2006/relationships/customXml" Target="../ink/ink299.xml"/><Relationship Id="rId1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6.png"/><Relationship Id="rId21" Type="http://schemas.openxmlformats.org/officeDocument/2006/relationships/customXml" Target="../ink/ink146.xml"/><Relationship Id="rId63" Type="http://schemas.openxmlformats.org/officeDocument/2006/relationships/customXml" Target="../ink/ink167.xml"/><Relationship Id="rId159" Type="http://schemas.openxmlformats.org/officeDocument/2006/relationships/image" Target="../media/image227.png"/><Relationship Id="rId170" Type="http://schemas.openxmlformats.org/officeDocument/2006/relationships/customXml" Target="../ink/ink220.xml"/><Relationship Id="rId226" Type="http://schemas.openxmlformats.org/officeDocument/2006/relationships/customXml" Target="../ink/ink248.xml"/><Relationship Id="rId268" Type="http://schemas.openxmlformats.org/officeDocument/2006/relationships/customXml" Target="../ink/ink269.xml"/><Relationship Id="rId32" Type="http://schemas.openxmlformats.org/officeDocument/2006/relationships/image" Target="../media/image164.png"/><Relationship Id="rId74" Type="http://schemas.openxmlformats.org/officeDocument/2006/relationships/image" Target="../media/image185.png"/><Relationship Id="rId128" Type="http://schemas.openxmlformats.org/officeDocument/2006/relationships/customXml" Target="../ink/ink199.xml"/><Relationship Id="rId5" Type="http://schemas.openxmlformats.org/officeDocument/2006/relationships/customXml" Target="../ink/ink138.xml"/><Relationship Id="rId181" Type="http://schemas.openxmlformats.org/officeDocument/2006/relationships/image" Target="../media/image238.png"/><Relationship Id="rId237" Type="http://schemas.openxmlformats.org/officeDocument/2006/relationships/image" Target="../media/image266.png"/><Relationship Id="rId279" Type="http://schemas.openxmlformats.org/officeDocument/2006/relationships/image" Target="../media/image287.png"/><Relationship Id="rId43" Type="http://schemas.openxmlformats.org/officeDocument/2006/relationships/customXml" Target="../ink/ink157.xml"/><Relationship Id="rId139" Type="http://schemas.openxmlformats.org/officeDocument/2006/relationships/image" Target="../media/image217.png"/><Relationship Id="rId290" Type="http://schemas.openxmlformats.org/officeDocument/2006/relationships/customXml" Target="../ink/ink275.xml"/><Relationship Id="rId85" Type="http://schemas.openxmlformats.org/officeDocument/2006/relationships/customXml" Target="../ink/ink178.xml"/><Relationship Id="rId150" Type="http://schemas.openxmlformats.org/officeDocument/2006/relationships/customXml" Target="../ink/ink210.xml"/><Relationship Id="rId192" Type="http://schemas.openxmlformats.org/officeDocument/2006/relationships/customXml" Target="../ink/ink231.xml"/><Relationship Id="rId206" Type="http://schemas.openxmlformats.org/officeDocument/2006/relationships/customXml" Target="../ink/ink238.xml"/><Relationship Id="rId248" Type="http://schemas.openxmlformats.org/officeDocument/2006/relationships/customXml" Target="../ink/ink259.xml"/><Relationship Id="rId269" Type="http://schemas.openxmlformats.org/officeDocument/2006/relationships/image" Target="../media/image282.png"/><Relationship Id="rId12" Type="http://schemas.openxmlformats.org/officeDocument/2006/relationships/image" Target="../media/image24.png"/><Relationship Id="rId33" Type="http://schemas.openxmlformats.org/officeDocument/2006/relationships/customXml" Target="../ink/ink152.xml"/><Relationship Id="rId108" Type="http://schemas.openxmlformats.org/officeDocument/2006/relationships/customXml" Target="../ink/ink189.xml"/><Relationship Id="rId129" Type="http://schemas.openxmlformats.org/officeDocument/2006/relationships/image" Target="../media/image212.png"/><Relationship Id="rId280" Type="http://schemas.openxmlformats.org/officeDocument/2006/relationships/image" Target="../media/image11.png"/><Relationship Id="rId54" Type="http://schemas.openxmlformats.org/officeDocument/2006/relationships/image" Target="../media/image175.png"/><Relationship Id="rId75" Type="http://schemas.openxmlformats.org/officeDocument/2006/relationships/customXml" Target="../ink/ink173.xml"/><Relationship Id="rId96" Type="http://schemas.openxmlformats.org/officeDocument/2006/relationships/customXml" Target="../ink/ink183.xml"/><Relationship Id="rId140" Type="http://schemas.openxmlformats.org/officeDocument/2006/relationships/customXml" Target="../ink/ink205.xml"/><Relationship Id="rId161" Type="http://schemas.openxmlformats.org/officeDocument/2006/relationships/image" Target="../media/image228.png"/><Relationship Id="rId182" Type="http://schemas.openxmlformats.org/officeDocument/2006/relationships/customXml" Target="../ink/ink226.xml"/><Relationship Id="rId217" Type="http://schemas.openxmlformats.org/officeDocument/2006/relationships/image" Target="../media/image256.png"/><Relationship Id="rId6" Type="http://schemas.openxmlformats.org/officeDocument/2006/relationships/image" Target="../media/image21.png"/><Relationship Id="rId238" Type="http://schemas.openxmlformats.org/officeDocument/2006/relationships/customXml" Target="../ink/ink254.xml"/><Relationship Id="rId259" Type="http://schemas.openxmlformats.org/officeDocument/2006/relationships/image" Target="../media/image277.png"/><Relationship Id="rId23" Type="http://schemas.openxmlformats.org/officeDocument/2006/relationships/customXml" Target="../ink/ink147.xml"/><Relationship Id="rId119" Type="http://schemas.openxmlformats.org/officeDocument/2006/relationships/image" Target="../media/image207.png"/><Relationship Id="rId270" Type="http://schemas.openxmlformats.org/officeDocument/2006/relationships/customXml" Target="../ink/ink270.xml"/><Relationship Id="rId291" Type="http://schemas.openxmlformats.org/officeDocument/2006/relationships/image" Target="../media/image328.png"/><Relationship Id="rId44" Type="http://schemas.openxmlformats.org/officeDocument/2006/relationships/image" Target="../media/image170.png"/><Relationship Id="rId65" Type="http://schemas.openxmlformats.org/officeDocument/2006/relationships/customXml" Target="../ink/ink168.xml"/><Relationship Id="rId86" Type="http://schemas.openxmlformats.org/officeDocument/2006/relationships/image" Target="../media/image191.png"/><Relationship Id="rId130" Type="http://schemas.openxmlformats.org/officeDocument/2006/relationships/customXml" Target="../ink/ink200.xml"/><Relationship Id="rId151" Type="http://schemas.openxmlformats.org/officeDocument/2006/relationships/image" Target="../media/image223.png"/><Relationship Id="rId172" Type="http://schemas.openxmlformats.org/officeDocument/2006/relationships/customXml" Target="../ink/ink221.xml"/><Relationship Id="rId193" Type="http://schemas.openxmlformats.org/officeDocument/2006/relationships/image" Target="../media/image244.png"/><Relationship Id="rId207" Type="http://schemas.openxmlformats.org/officeDocument/2006/relationships/image" Target="../media/image251.png"/><Relationship Id="rId228" Type="http://schemas.openxmlformats.org/officeDocument/2006/relationships/customXml" Target="../ink/ink249.xml"/><Relationship Id="rId249" Type="http://schemas.openxmlformats.org/officeDocument/2006/relationships/image" Target="../media/image272.png"/><Relationship Id="rId13" Type="http://schemas.openxmlformats.org/officeDocument/2006/relationships/customXml" Target="../ink/ink142.xml"/><Relationship Id="rId109" Type="http://schemas.openxmlformats.org/officeDocument/2006/relationships/image" Target="../media/image202.png"/><Relationship Id="rId260" Type="http://schemas.openxmlformats.org/officeDocument/2006/relationships/customXml" Target="../ink/ink265.xml"/><Relationship Id="rId281" Type="http://schemas.openxmlformats.org/officeDocument/2006/relationships/image" Target="../media/image12.png"/><Relationship Id="rId34" Type="http://schemas.openxmlformats.org/officeDocument/2006/relationships/image" Target="../media/image165.png"/><Relationship Id="rId55" Type="http://schemas.openxmlformats.org/officeDocument/2006/relationships/customXml" Target="../ink/ink163.xml"/><Relationship Id="rId76" Type="http://schemas.openxmlformats.org/officeDocument/2006/relationships/image" Target="../media/image186.png"/><Relationship Id="rId97" Type="http://schemas.openxmlformats.org/officeDocument/2006/relationships/image" Target="../media/image196.png"/><Relationship Id="rId120" Type="http://schemas.openxmlformats.org/officeDocument/2006/relationships/customXml" Target="../ink/ink195.xml"/><Relationship Id="rId141" Type="http://schemas.openxmlformats.org/officeDocument/2006/relationships/image" Target="../media/image218.png"/><Relationship Id="rId7" Type="http://schemas.openxmlformats.org/officeDocument/2006/relationships/customXml" Target="../ink/ink139.xml"/><Relationship Id="rId162" Type="http://schemas.openxmlformats.org/officeDocument/2006/relationships/customXml" Target="../ink/ink216.xml"/><Relationship Id="rId183" Type="http://schemas.openxmlformats.org/officeDocument/2006/relationships/image" Target="../media/image239.png"/><Relationship Id="rId218" Type="http://schemas.openxmlformats.org/officeDocument/2006/relationships/customXml" Target="../ink/ink244.xml"/><Relationship Id="rId239" Type="http://schemas.openxmlformats.org/officeDocument/2006/relationships/image" Target="../media/image267.png"/><Relationship Id="rId250" Type="http://schemas.openxmlformats.org/officeDocument/2006/relationships/customXml" Target="../ink/ink260.xml"/><Relationship Id="rId271" Type="http://schemas.openxmlformats.org/officeDocument/2006/relationships/image" Target="../media/image283.png"/><Relationship Id="rId24" Type="http://schemas.openxmlformats.org/officeDocument/2006/relationships/image" Target="../media/image69.png"/><Relationship Id="rId45" Type="http://schemas.openxmlformats.org/officeDocument/2006/relationships/customXml" Target="../ink/ink158.xml"/><Relationship Id="rId66" Type="http://schemas.openxmlformats.org/officeDocument/2006/relationships/image" Target="../media/image181.png"/><Relationship Id="rId87" Type="http://schemas.openxmlformats.org/officeDocument/2006/relationships/image" Target="../media/image5.png"/><Relationship Id="rId110" Type="http://schemas.openxmlformats.org/officeDocument/2006/relationships/customXml" Target="../ink/ink190.xml"/><Relationship Id="rId131" Type="http://schemas.openxmlformats.org/officeDocument/2006/relationships/image" Target="../media/image213.png"/><Relationship Id="rId152" Type="http://schemas.openxmlformats.org/officeDocument/2006/relationships/customXml" Target="../ink/ink211.xml"/><Relationship Id="rId173" Type="http://schemas.openxmlformats.org/officeDocument/2006/relationships/image" Target="../media/image234.png"/><Relationship Id="rId194" Type="http://schemas.openxmlformats.org/officeDocument/2006/relationships/customXml" Target="../ink/ink232.xml"/><Relationship Id="rId208" Type="http://schemas.openxmlformats.org/officeDocument/2006/relationships/customXml" Target="../ink/ink239.xml"/><Relationship Id="rId229" Type="http://schemas.openxmlformats.org/officeDocument/2006/relationships/image" Target="../media/image262.png"/><Relationship Id="rId240" Type="http://schemas.openxmlformats.org/officeDocument/2006/relationships/customXml" Target="../ink/ink255.xml"/><Relationship Id="rId261" Type="http://schemas.openxmlformats.org/officeDocument/2006/relationships/image" Target="../media/image278.png"/><Relationship Id="rId14" Type="http://schemas.openxmlformats.org/officeDocument/2006/relationships/image" Target="../media/image25.png"/><Relationship Id="rId35" Type="http://schemas.openxmlformats.org/officeDocument/2006/relationships/customXml" Target="../ink/ink153.xml"/><Relationship Id="rId56" Type="http://schemas.openxmlformats.org/officeDocument/2006/relationships/image" Target="../media/image176.png"/><Relationship Id="rId77" Type="http://schemas.openxmlformats.org/officeDocument/2006/relationships/customXml" Target="../ink/ink174.xml"/><Relationship Id="rId100" Type="http://schemas.openxmlformats.org/officeDocument/2006/relationships/customXml" Target="../ink/ink185.xml"/><Relationship Id="rId282" Type="http://schemas.openxmlformats.org/officeDocument/2006/relationships/image" Target="../media/image13.png"/><Relationship Id="rId8" Type="http://schemas.openxmlformats.org/officeDocument/2006/relationships/image" Target="../media/image22.png"/><Relationship Id="rId98" Type="http://schemas.openxmlformats.org/officeDocument/2006/relationships/customXml" Target="../ink/ink184.xml"/><Relationship Id="rId121" Type="http://schemas.openxmlformats.org/officeDocument/2006/relationships/image" Target="../media/image208.png"/><Relationship Id="rId142" Type="http://schemas.openxmlformats.org/officeDocument/2006/relationships/customXml" Target="../ink/ink206.xml"/><Relationship Id="rId163" Type="http://schemas.openxmlformats.org/officeDocument/2006/relationships/image" Target="../media/image229.png"/><Relationship Id="rId184" Type="http://schemas.openxmlformats.org/officeDocument/2006/relationships/customXml" Target="../ink/ink227.xml"/><Relationship Id="rId219" Type="http://schemas.openxmlformats.org/officeDocument/2006/relationships/image" Target="../media/image257.png"/><Relationship Id="rId230" Type="http://schemas.openxmlformats.org/officeDocument/2006/relationships/customXml" Target="../ink/ink250.xml"/><Relationship Id="rId251" Type="http://schemas.openxmlformats.org/officeDocument/2006/relationships/image" Target="../media/image273.png"/><Relationship Id="rId25" Type="http://schemas.openxmlformats.org/officeDocument/2006/relationships/customXml" Target="../ink/ink148.xml"/><Relationship Id="rId46" Type="http://schemas.openxmlformats.org/officeDocument/2006/relationships/image" Target="../media/image171.png"/><Relationship Id="rId67" Type="http://schemas.openxmlformats.org/officeDocument/2006/relationships/customXml" Target="../ink/ink169.xml"/><Relationship Id="rId272" Type="http://schemas.openxmlformats.org/officeDocument/2006/relationships/customXml" Target="../ink/ink271.xml"/><Relationship Id="rId88" Type="http://schemas.openxmlformats.org/officeDocument/2006/relationships/customXml" Target="../ink/ink179.xml"/><Relationship Id="rId111" Type="http://schemas.openxmlformats.org/officeDocument/2006/relationships/image" Target="../media/image203.png"/><Relationship Id="rId132" Type="http://schemas.openxmlformats.org/officeDocument/2006/relationships/customXml" Target="../ink/ink201.xml"/><Relationship Id="rId153" Type="http://schemas.openxmlformats.org/officeDocument/2006/relationships/image" Target="../media/image224.png"/><Relationship Id="rId174" Type="http://schemas.openxmlformats.org/officeDocument/2006/relationships/customXml" Target="../ink/ink222.xml"/><Relationship Id="rId195" Type="http://schemas.openxmlformats.org/officeDocument/2006/relationships/image" Target="../media/image245.png"/><Relationship Id="rId209" Type="http://schemas.openxmlformats.org/officeDocument/2006/relationships/image" Target="../media/image252.png"/><Relationship Id="rId220" Type="http://schemas.openxmlformats.org/officeDocument/2006/relationships/customXml" Target="../ink/ink245.xml"/><Relationship Id="rId241" Type="http://schemas.openxmlformats.org/officeDocument/2006/relationships/image" Target="../media/image268.png"/><Relationship Id="rId15" Type="http://schemas.openxmlformats.org/officeDocument/2006/relationships/customXml" Target="../ink/ink143.xml"/><Relationship Id="rId36" Type="http://schemas.openxmlformats.org/officeDocument/2006/relationships/image" Target="../media/image166.png"/><Relationship Id="rId57" Type="http://schemas.openxmlformats.org/officeDocument/2006/relationships/customXml" Target="../ink/ink164.xml"/><Relationship Id="rId262" Type="http://schemas.openxmlformats.org/officeDocument/2006/relationships/customXml" Target="../ink/ink266.xml"/><Relationship Id="rId283" Type="http://schemas.openxmlformats.org/officeDocument/2006/relationships/image" Target="../media/image14.png"/><Relationship Id="rId78" Type="http://schemas.openxmlformats.org/officeDocument/2006/relationships/image" Target="../media/image187.png"/><Relationship Id="rId99" Type="http://schemas.openxmlformats.org/officeDocument/2006/relationships/image" Target="../media/image197.png"/><Relationship Id="rId101" Type="http://schemas.openxmlformats.org/officeDocument/2006/relationships/image" Target="../media/image198.png"/><Relationship Id="rId122" Type="http://schemas.openxmlformats.org/officeDocument/2006/relationships/customXml" Target="../ink/ink196.xml"/><Relationship Id="rId143" Type="http://schemas.openxmlformats.org/officeDocument/2006/relationships/image" Target="../media/image219.png"/><Relationship Id="rId164" Type="http://schemas.openxmlformats.org/officeDocument/2006/relationships/customXml" Target="../ink/ink217.xml"/><Relationship Id="rId185" Type="http://schemas.openxmlformats.org/officeDocument/2006/relationships/image" Target="../media/image240.png"/><Relationship Id="rId9" Type="http://schemas.openxmlformats.org/officeDocument/2006/relationships/customXml" Target="../ink/ink140.xml"/><Relationship Id="rId210" Type="http://schemas.openxmlformats.org/officeDocument/2006/relationships/customXml" Target="../ink/ink240.xml"/><Relationship Id="rId26" Type="http://schemas.openxmlformats.org/officeDocument/2006/relationships/image" Target="../media/image70.png"/><Relationship Id="rId231" Type="http://schemas.openxmlformats.org/officeDocument/2006/relationships/image" Target="../media/image263.png"/><Relationship Id="rId252" Type="http://schemas.openxmlformats.org/officeDocument/2006/relationships/customXml" Target="../ink/ink261.xml"/><Relationship Id="rId273" Type="http://schemas.openxmlformats.org/officeDocument/2006/relationships/image" Target="../media/image284.png"/><Relationship Id="rId47" Type="http://schemas.openxmlformats.org/officeDocument/2006/relationships/customXml" Target="../ink/ink159.xml"/><Relationship Id="rId68" Type="http://schemas.openxmlformats.org/officeDocument/2006/relationships/image" Target="../media/image182.png"/><Relationship Id="rId89" Type="http://schemas.openxmlformats.org/officeDocument/2006/relationships/image" Target="../media/image192.png"/><Relationship Id="rId112" Type="http://schemas.openxmlformats.org/officeDocument/2006/relationships/customXml" Target="../ink/ink191.xml"/><Relationship Id="rId133" Type="http://schemas.openxmlformats.org/officeDocument/2006/relationships/image" Target="../media/image214.png"/><Relationship Id="rId154" Type="http://schemas.openxmlformats.org/officeDocument/2006/relationships/customXml" Target="../ink/ink212.xml"/><Relationship Id="rId175" Type="http://schemas.openxmlformats.org/officeDocument/2006/relationships/image" Target="../media/image235.png"/><Relationship Id="rId196" Type="http://schemas.openxmlformats.org/officeDocument/2006/relationships/customXml" Target="../ink/ink233.xml"/><Relationship Id="rId200" Type="http://schemas.openxmlformats.org/officeDocument/2006/relationships/customXml" Target="../ink/ink235.xml"/><Relationship Id="rId16" Type="http://schemas.openxmlformats.org/officeDocument/2006/relationships/image" Target="../media/image26.png"/><Relationship Id="rId221" Type="http://schemas.openxmlformats.org/officeDocument/2006/relationships/image" Target="../media/image258.png"/><Relationship Id="rId242" Type="http://schemas.openxmlformats.org/officeDocument/2006/relationships/customXml" Target="../ink/ink256.xml"/><Relationship Id="rId263" Type="http://schemas.openxmlformats.org/officeDocument/2006/relationships/image" Target="../media/image279.png"/><Relationship Id="rId284" Type="http://schemas.openxmlformats.org/officeDocument/2006/relationships/image" Target="../media/image15.png"/><Relationship Id="rId37" Type="http://schemas.openxmlformats.org/officeDocument/2006/relationships/customXml" Target="../ink/ink154.xml"/><Relationship Id="rId58" Type="http://schemas.openxmlformats.org/officeDocument/2006/relationships/image" Target="../media/image177.png"/><Relationship Id="rId79" Type="http://schemas.openxmlformats.org/officeDocument/2006/relationships/customXml" Target="../ink/ink175.xml"/><Relationship Id="rId102" Type="http://schemas.openxmlformats.org/officeDocument/2006/relationships/customXml" Target="../ink/ink186.xml"/><Relationship Id="rId123" Type="http://schemas.openxmlformats.org/officeDocument/2006/relationships/image" Target="../media/image209.png"/><Relationship Id="rId144" Type="http://schemas.openxmlformats.org/officeDocument/2006/relationships/customXml" Target="../ink/ink207.xml"/><Relationship Id="rId90" Type="http://schemas.openxmlformats.org/officeDocument/2006/relationships/customXml" Target="../ink/ink180.xml"/><Relationship Id="rId165" Type="http://schemas.openxmlformats.org/officeDocument/2006/relationships/image" Target="../media/image230.png"/><Relationship Id="rId186" Type="http://schemas.openxmlformats.org/officeDocument/2006/relationships/customXml" Target="../ink/ink228.xml"/><Relationship Id="rId211" Type="http://schemas.openxmlformats.org/officeDocument/2006/relationships/image" Target="../media/image253.png"/><Relationship Id="rId232" Type="http://schemas.openxmlformats.org/officeDocument/2006/relationships/customXml" Target="../ink/ink251.xml"/><Relationship Id="rId253" Type="http://schemas.openxmlformats.org/officeDocument/2006/relationships/image" Target="../media/image274.png"/><Relationship Id="rId274" Type="http://schemas.openxmlformats.org/officeDocument/2006/relationships/customXml" Target="../ink/ink272.xml"/><Relationship Id="rId27" Type="http://schemas.openxmlformats.org/officeDocument/2006/relationships/customXml" Target="../ink/ink149.xml"/><Relationship Id="rId48" Type="http://schemas.openxmlformats.org/officeDocument/2006/relationships/image" Target="../media/image172.png"/><Relationship Id="rId69" Type="http://schemas.openxmlformats.org/officeDocument/2006/relationships/customXml" Target="../ink/ink170.xml"/><Relationship Id="rId113" Type="http://schemas.openxmlformats.org/officeDocument/2006/relationships/image" Target="../media/image204.png"/><Relationship Id="rId134" Type="http://schemas.openxmlformats.org/officeDocument/2006/relationships/customXml" Target="../ink/ink202.xml"/><Relationship Id="rId80" Type="http://schemas.openxmlformats.org/officeDocument/2006/relationships/image" Target="../media/image188.png"/><Relationship Id="rId155" Type="http://schemas.openxmlformats.org/officeDocument/2006/relationships/image" Target="../media/image225.png"/><Relationship Id="rId176" Type="http://schemas.openxmlformats.org/officeDocument/2006/relationships/customXml" Target="../ink/ink223.xml"/><Relationship Id="rId197" Type="http://schemas.openxmlformats.org/officeDocument/2006/relationships/image" Target="../media/image246.png"/><Relationship Id="rId201" Type="http://schemas.openxmlformats.org/officeDocument/2006/relationships/image" Target="../media/image248.png"/><Relationship Id="rId222" Type="http://schemas.openxmlformats.org/officeDocument/2006/relationships/customXml" Target="../ink/ink246.xml"/><Relationship Id="rId243" Type="http://schemas.openxmlformats.org/officeDocument/2006/relationships/image" Target="../media/image269.png"/><Relationship Id="rId264" Type="http://schemas.openxmlformats.org/officeDocument/2006/relationships/customXml" Target="../ink/ink267.xml"/><Relationship Id="rId285" Type="http://schemas.openxmlformats.org/officeDocument/2006/relationships/image" Target="../media/image16.png"/><Relationship Id="rId17" Type="http://schemas.openxmlformats.org/officeDocument/2006/relationships/customXml" Target="../ink/ink144.xml"/><Relationship Id="rId38" Type="http://schemas.openxmlformats.org/officeDocument/2006/relationships/image" Target="../media/image167.png"/><Relationship Id="rId59" Type="http://schemas.openxmlformats.org/officeDocument/2006/relationships/customXml" Target="../ink/ink165.xml"/><Relationship Id="rId103" Type="http://schemas.openxmlformats.org/officeDocument/2006/relationships/image" Target="../media/image199.png"/><Relationship Id="rId124" Type="http://schemas.openxmlformats.org/officeDocument/2006/relationships/customXml" Target="../ink/ink197.xml"/><Relationship Id="rId70" Type="http://schemas.openxmlformats.org/officeDocument/2006/relationships/image" Target="../media/image183.png"/><Relationship Id="rId91" Type="http://schemas.openxmlformats.org/officeDocument/2006/relationships/image" Target="../media/image193.png"/><Relationship Id="rId145" Type="http://schemas.openxmlformats.org/officeDocument/2006/relationships/image" Target="../media/image220.png"/><Relationship Id="rId166" Type="http://schemas.openxmlformats.org/officeDocument/2006/relationships/customXml" Target="../ink/ink218.xml"/><Relationship Id="rId187" Type="http://schemas.openxmlformats.org/officeDocument/2006/relationships/image" Target="../media/image24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41.xml"/><Relationship Id="rId233" Type="http://schemas.openxmlformats.org/officeDocument/2006/relationships/image" Target="../media/image264.png"/><Relationship Id="rId254" Type="http://schemas.openxmlformats.org/officeDocument/2006/relationships/customXml" Target="../ink/ink262.xml"/><Relationship Id="rId28" Type="http://schemas.openxmlformats.org/officeDocument/2006/relationships/image" Target="../media/image90.png"/><Relationship Id="rId49" Type="http://schemas.openxmlformats.org/officeDocument/2006/relationships/customXml" Target="../ink/ink160.xml"/><Relationship Id="rId114" Type="http://schemas.openxmlformats.org/officeDocument/2006/relationships/customXml" Target="../ink/ink192.xml"/><Relationship Id="rId275" Type="http://schemas.openxmlformats.org/officeDocument/2006/relationships/image" Target="../media/image285.png"/><Relationship Id="rId60" Type="http://schemas.openxmlformats.org/officeDocument/2006/relationships/image" Target="../media/image178.png"/><Relationship Id="rId81" Type="http://schemas.openxmlformats.org/officeDocument/2006/relationships/customXml" Target="../ink/ink176.xml"/><Relationship Id="rId135" Type="http://schemas.openxmlformats.org/officeDocument/2006/relationships/image" Target="../media/image215.png"/><Relationship Id="rId156" Type="http://schemas.openxmlformats.org/officeDocument/2006/relationships/customXml" Target="../ink/ink213.xml"/><Relationship Id="rId177" Type="http://schemas.openxmlformats.org/officeDocument/2006/relationships/image" Target="../media/image236.png"/><Relationship Id="rId198" Type="http://schemas.openxmlformats.org/officeDocument/2006/relationships/customXml" Target="../ink/ink234.xml"/><Relationship Id="rId202" Type="http://schemas.openxmlformats.org/officeDocument/2006/relationships/customXml" Target="../ink/ink236.xml"/><Relationship Id="rId223" Type="http://schemas.openxmlformats.org/officeDocument/2006/relationships/image" Target="../media/image259.png"/><Relationship Id="rId244" Type="http://schemas.openxmlformats.org/officeDocument/2006/relationships/customXml" Target="../ink/ink257.xml"/><Relationship Id="rId18" Type="http://schemas.openxmlformats.org/officeDocument/2006/relationships/image" Target="../media/image27.png"/><Relationship Id="rId39" Type="http://schemas.openxmlformats.org/officeDocument/2006/relationships/customXml" Target="../ink/ink155.xml"/><Relationship Id="rId265" Type="http://schemas.openxmlformats.org/officeDocument/2006/relationships/image" Target="../media/image280.png"/><Relationship Id="rId286" Type="http://schemas.openxmlformats.org/officeDocument/2006/relationships/image" Target="../media/image17.png"/><Relationship Id="rId50" Type="http://schemas.openxmlformats.org/officeDocument/2006/relationships/image" Target="../media/image173.png"/><Relationship Id="rId104" Type="http://schemas.openxmlformats.org/officeDocument/2006/relationships/customXml" Target="../ink/ink187.xml"/><Relationship Id="rId125" Type="http://schemas.openxmlformats.org/officeDocument/2006/relationships/image" Target="../media/image210.png"/><Relationship Id="rId146" Type="http://schemas.openxmlformats.org/officeDocument/2006/relationships/customXml" Target="../ink/ink208.xml"/><Relationship Id="rId167" Type="http://schemas.openxmlformats.org/officeDocument/2006/relationships/image" Target="../media/image231.png"/><Relationship Id="rId188" Type="http://schemas.openxmlformats.org/officeDocument/2006/relationships/customXml" Target="../ink/ink229.xml"/><Relationship Id="rId71" Type="http://schemas.openxmlformats.org/officeDocument/2006/relationships/customXml" Target="../ink/ink171.xml"/><Relationship Id="rId92" Type="http://schemas.openxmlformats.org/officeDocument/2006/relationships/customXml" Target="../ink/ink181.xml"/><Relationship Id="rId213" Type="http://schemas.openxmlformats.org/officeDocument/2006/relationships/image" Target="../media/image254.png"/><Relationship Id="rId234" Type="http://schemas.openxmlformats.org/officeDocument/2006/relationships/customXml" Target="../ink/ink252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50.xml"/><Relationship Id="rId255" Type="http://schemas.openxmlformats.org/officeDocument/2006/relationships/image" Target="../media/image275.png"/><Relationship Id="rId276" Type="http://schemas.openxmlformats.org/officeDocument/2006/relationships/customXml" Target="../ink/ink273.xml"/><Relationship Id="rId40" Type="http://schemas.openxmlformats.org/officeDocument/2006/relationships/image" Target="../media/image168.png"/><Relationship Id="rId115" Type="http://schemas.openxmlformats.org/officeDocument/2006/relationships/image" Target="../media/image205.png"/><Relationship Id="rId136" Type="http://schemas.openxmlformats.org/officeDocument/2006/relationships/customXml" Target="../ink/ink203.xml"/><Relationship Id="rId157" Type="http://schemas.openxmlformats.org/officeDocument/2006/relationships/image" Target="../media/image226.png"/><Relationship Id="rId178" Type="http://schemas.openxmlformats.org/officeDocument/2006/relationships/customXml" Target="../ink/ink224.xml"/><Relationship Id="rId61" Type="http://schemas.openxmlformats.org/officeDocument/2006/relationships/customXml" Target="../ink/ink166.xml"/><Relationship Id="rId82" Type="http://schemas.openxmlformats.org/officeDocument/2006/relationships/image" Target="../media/image189.png"/><Relationship Id="rId199" Type="http://schemas.openxmlformats.org/officeDocument/2006/relationships/image" Target="../media/image247.png"/><Relationship Id="rId203" Type="http://schemas.openxmlformats.org/officeDocument/2006/relationships/image" Target="../media/image249.png"/><Relationship Id="rId19" Type="http://schemas.openxmlformats.org/officeDocument/2006/relationships/customXml" Target="../ink/ink145.xml"/><Relationship Id="rId224" Type="http://schemas.openxmlformats.org/officeDocument/2006/relationships/customXml" Target="../ink/ink247.xml"/><Relationship Id="rId245" Type="http://schemas.openxmlformats.org/officeDocument/2006/relationships/image" Target="../media/image270.png"/><Relationship Id="rId266" Type="http://schemas.openxmlformats.org/officeDocument/2006/relationships/customXml" Target="../ink/ink268.xml"/><Relationship Id="rId287" Type="http://schemas.openxmlformats.org/officeDocument/2006/relationships/image" Target="../media/image18.png"/><Relationship Id="rId30" Type="http://schemas.openxmlformats.org/officeDocument/2006/relationships/image" Target="../media/image91.png"/><Relationship Id="rId105" Type="http://schemas.openxmlformats.org/officeDocument/2006/relationships/image" Target="../media/image200.png"/><Relationship Id="rId126" Type="http://schemas.openxmlformats.org/officeDocument/2006/relationships/customXml" Target="../ink/ink198.xml"/><Relationship Id="rId147" Type="http://schemas.openxmlformats.org/officeDocument/2006/relationships/image" Target="../media/image221.png"/><Relationship Id="rId168" Type="http://schemas.openxmlformats.org/officeDocument/2006/relationships/customXml" Target="../ink/ink219.xml"/><Relationship Id="rId51" Type="http://schemas.openxmlformats.org/officeDocument/2006/relationships/customXml" Target="../ink/ink161.xml"/><Relationship Id="rId72" Type="http://schemas.openxmlformats.org/officeDocument/2006/relationships/image" Target="../media/image184.png"/><Relationship Id="rId93" Type="http://schemas.openxmlformats.org/officeDocument/2006/relationships/image" Target="../media/image194.png"/><Relationship Id="rId189" Type="http://schemas.openxmlformats.org/officeDocument/2006/relationships/image" Target="../media/image242.png"/><Relationship Id="rId3" Type="http://schemas.openxmlformats.org/officeDocument/2006/relationships/image" Target="../media/image1.png"/><Relationship Id="rId214" Type="http://schemas.openxmlformats.org/officeDocument/2006/relationships/customXml" Target="../ink/ink242.xml"/><Relationship Id="rId235" Type="http://schemas.openxmlformats.org/officeDocument/2006/relationships/image" Target="../media/image265.png"/><Relationship Id="rId256" Type="http://schemas.openxmlformats.org/officeDocument/2006/relationships/customXml" Target="../ink/ink263.xml"/><Relationship Id="rId277" Type="http://schemas.openxmlformats.org/officeDocument/2006/relationships/image" Target="../media/image286.png"/><Relationship Id="rId116" Type="http://schemas.openxmlformats.org/officeDocument/2006/relationships/customXml" Target="../ink/ink193.xml"/><Relationship Id="rId137" Type="http://schemas.openxmlformats.org/officeDocument/2006/relationships/image" Target="../media/image216.png"/><Relationship Id="rId158" Type="http://schemas.openxmlformats.org/officeDocument/2006/relationships/customXml" Target="../ink/ink214.xml"/><Relationship Id="rId20" Type="http://schemas.openxmlformats.org/officeDocument/2006/relationships/image" Target="../media/image67.png"/><Relationship Id="rId41" Type="http://schemas.openxmlformats.org/officeDocument/2006/relationships/customXml" Target="../ink/ink156.xml"/><Relationship Id="rId62" Type="http://schemas.openxmlformats.org/officeDocument/2006/relationships/image" Target="../media/image179.png"/><Relationship Id="rId83" Type="http://schemas.openxmlformats.org/officeDocument/2006/relationships/customXml" Target="../ink/ink177.xml"/><Relationship Id="rId179" Type="http://schemas.openxmlformats.org/officeDocument/2006/relationships/image" Target="../media/image237.png"/><Relationship Id="rId190" Type="http://schemas.openxmlformats.org/officeDocument/2006/relationships/customXml" Target="../ink/ink230.xml"/><Relationship Id="rId204" Type="http://schemas.openxmlformats.org/officeDocument/2006/relationships/customXml" Target="../ink/ink237.xml"/><Relationship Id="rId225" Type="http://schemas.openxmlformats.org/officeDocument/2006/relationships/image" Target="../media/image260.png"/><Relationship Id="rId246" Type="http://schemas.openxmlformats.org/officeDocument/2006/relationships/customXml" Target="../ink/ink258.xml"/><Relationship Id="rId267" Type="http://schemas.openxmlformats.org/officeDocument/2006/relationships/image" Target="../media/image281.png"/><Relationship Id="rId288" Type="http://schemas.openxmlformats.org/officeDocument/2006/relationships/image" Target="../media/image19.png"/><Relationship Id="rId106" Type="http://schemas.openxmlformats.org/officeDocument/2006/relationships/customXml" Target="../ink/ink188.xml"/><Relationship Id="rId127" Type="http://schemas.openxmlformats.org/officeDocument/2006/relationships/image" Target="../media/image211.png"/><Relationship Id="rId10" Type="http://schemas.openxmlformats.org/officeDocument/2006/relationships/image" Target="../media/image23.png"/><Relationship Id="rId31" Type="http://schemas.openxmlformats.org/officeDocument/2006/relationships/customXml" Target="../ink/ink151.xml"/><Relationship Id="rId52" Type="http://schemas.openxmlformats.org/officeDocument/2006/relationships/image" Target="../media/image174.png"/><Relationship Id="rId73" Type="http://schemas.openxmlformats.org/officeDocument/2006/relationships/customXml" Target="../ink/ink172.xml"/><Relationship Id="rId94" Type="http://schemas.openxmlformats.org/officeDocument/2006/relationships/customXml" Target="../ink/ink182.xml"/><Relationship Id="rId148" Type="http://schemas.openxmlformats.org/officeDocument/2006/relationships/customXml" Target="../ink/ink209.xml"/><Relationship Id="rId169" Type="http://schemas.openxmlformats.org/officeDocument/2006/relationships/image" Target="../media/image232.png"/><Relationship Id="rId4" Type="http://schemas.openxmlformats.org/officeDocument/2006/relationships/image" Target="../media/image2.png"/><Relationship Id="rId180" Type="http://schemas.openxmlformats.org/officeDocument/2006/relationships/customXml" Target="../ink/ink225.xml"/><Relationship Id="rId215" Type="http://schemas.openxmlformats.org/officeDocument/2006/relationships/image" Target="../media/image255.png"/><Relationship Id="rId236" Type="http://schemas.openxmlformats.org/officeDocument/2006/relationships/customXml" Target="../ink/ink253.xml"/><Relationship Id="rId257" Type="http://schemas.openxmlformats.org/officeDocument/2006/relationships/image" Target="../media/image276.png"/><Relationship Id="rId278" Type="http://schemas.openxmlformats.org/officeDocument/2006/relationships/customXml" Target="../ink/ink274.xml"/><Relationship Id="rId42" Type="http://schemas.openxmlformats.org/officeDocument/2006/relationships/image" Target="../media/image169.png"/><Relationship Id="rId84" Type="http://schemas.openxmlformats.org/officeDocument/2006/relationships/image" Target="../media/image190.png"/><Relationship Id="rId138" Type="http://schemas.openxmlformats.org/officeDocument/2006/relationships/customXml" Target="../ink/ink204.xml"/><Relationship Id="rId191" Type="http://schemas.openxmlformats.org/officeDocument/2006/relationships/image" Target="../media/image243.png"/><Relationship Id="rId205" Type="http://schemas.openxmlformats.org/officeDocument/2006/relationships/image" Target="../media/image250.png"/><Relationship Id="rId247" Type="http://schemas.openxmlformats.org/officeDocument/2006/relationships/image" Target="../media/image271.png"/><Relationship Id="rId107" Type="http://schemas.openxmlformats.org/officeDocument/2006/relationships/image" Target="../media/image201.png"/><Relationship Id="rId289" Type="http://schemas.openxmlformats.org/officeDocument/2006/relationships/image" Target="../media/image20.png"/><Relationship Id="rId11" Type="http://schemas.openxmlformats.org/officeDocument/2006/relationships/customXml" Target="../ink/ink141.xml"/><Relationship Id="rId53" Type="http://schemas.openxmlformats.org/officeDocument/2006/relationships/customXml" Target="../ink/ink162.xml"/><Relationship Id="rId149" Type="http://schemas.openxmlformats.org/officeDocument/2006/relationships/image" Target="../media/image222.png"/><Relationship Id="rId95" Type="http://schemas.openxmlformats.org/officeDocument/2006/relationships/image" Target="../media/image195.png"/><Relationship Id="rId160" Type="http://schemas.openxmlformats.org/officeDocument/2006/relationships/customXml" Target="../ink/ink215.xml"/><Relationship Id="rId216" Type="http://schemas.openxmlformats.org/officeDocument/2006/relationships/customXml" Target="../ink/ink243.xml"/><Relationship Id="rId258" Type="http://schemas.openxmlformats.org/officeDocument/2006/relationships/customXml" Target="../ink/ink264.xml"/><Relationship Id="rId22" Type="http://schemas.openxmlformats.org/officeDocument/2006/relationships/image" Target="../media/image68.png"/><Relationship Id="rId64" Type="http://schemas.openxmlformats.org/officeDocument/2006/relationships/image" Target="../media/image180.png"/><Relationship Id="rId118" Type="http://schemas.openxmlformats.org/officeDocument/2006/relationships/customXml" Target="../ink/ink194.xml"/><Relationship Id="rId171" Type="http://schemas.openxmlformats.org/officeDocument/2006/relationships/image" Target="../media/image233.png"/><Relationship Id="rId227" Type="http://schemas.openxmlformats.org/officeDocument/2006/relationships/image" Target="../media/image26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1.png"/><Relationship Id="rId3" Type="http://schemas.openxmlformats.org/officeDocument/2006/relationships/customXml" Target="../ink/ink300.xml"/><Relationship Id="rId7" Type="http://schemas.openxmlformats.org/officeDocument/2006/relationships/image" Target="../media/image288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20.png"/><Relationship Id="rId5" Type="http://schemas.openxmlformats.org/officeDocument/2006/relationships/customXml" Target="../ink/ink301.xml"/><Relationship Id="rId15" Type="http://schemas.openxmlformats.org/officeDocument/2006/relationships/image" Target="../media/image299.png"/><Relationship Id="rId10" Type="http://schemas.openxmlformats.org/officeDocument/2006/relationships/image" Target="../media/image16.png"/><Relationship Id="rId4" Type="http://schemas.openxmlformats.org/officeDocument/2006/relationships/image" Target="../media/image362.png"/><Relationship Id="rId9" Type="http://schemas.openxmlformats.org/officeDocument/2006/relationships/image" Target="../media/image292.png"/><Relationship Id="rId14" Type="http://schemas.openxmlformats.org/officeDocument/2006/relationships/image" Target="../media/image2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1.png"/><Relationship Id="rId3" Type="http://schemas.openxmlformats.org/officeDocument/2006/relationships/customXml" Target="../ink/ink302.xml"/><Relationship Id="rId7" Type="http://schemas.openxmlformats.org/officeDocument/2006/relationships/image" Target="../media/image292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20.png"/><Relationship Id="rId5" Type="http://schemas.openxmlformats.org/officeDocument/2006/relationships/customXml" Target="../ink/ink303.xml"/><Relationship Id="rId15" Type="http://schemas.openxmlformats.org/officeDocument/2006/relationships/customXml" Target="../ink/ink304.xml"/><Relationship Id="rId10" Type="http://schemas.openxmlformats.org/officeDocument/2006/relationships/image" Target="../media/image16.png"/><Relationship Id="rId4" Type="http://schemas.openxmlformats.org/officeDocument/2006/relationships/image" Target="../media/image297.png"/><Relationship Id="rId9" Type="http://schemas.openxmlformats.org/officeDocument/2006/relationships/image" Target="../media/image289.png"/><Relationship Id="rId14" Type="http://schemas.openxmlformats.org/officeDocument/2006/relationships/image" Target="../media/image2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1.png"/><Relationship Id="rId3" Type="http://schemas.openxmlformats.org/officeDocument/2006/relationships/customXml" Target="../ink/ink305.xml"/><Relationship Id="rId7" Type="http://schemas.openxmlformats.org/officeDocument/2006/relationships/image" Target="../media/image292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0.png"/><Relationship Id="rId11" Type="http://schemas.openxmlformats.org/officeDocument/2006/relationships/image" Target="../media/image20.png"/><Relationship Id="rId5" Type="http://schemas.openxmlformats.org/officeDocument/2006/relationships/customXml" Target="../ink/ink306.xml"/><Relationship Id="rId15" Type="http://schemas.openxmlformats.org/officeDocument/2006/relationships/customXml" Target="../ink/ink307.xml"/><Relationship Id="rId10" Type="http://schemas.openxmlformats.org/officeDocument/2006/relationships/image" Target="../media/image16.png"/><Relationship Id="rId4" Type="http://schemas.openxmlformats.org/officeDocument/2006/relationships/image" Target="../media/image2100.png"/><Relationship Id="rId9" Type="http://schemas.openxmlformats.org/officeDocument/2006/relationships/image" Target="../media/image289.png"/><Relationship Id="rId14" Type="http://schemas.openxmlformats.org/officeDocument/2006/relationships/image" Target="../media/image2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1.png"/><Relationship Id="rId18" Type="http://schemas.openxmlformats.org/officeDocument/2006/relationships/image" Target="../media/image491.png"/><Relationship Id="rId3" Type="http://schemas.openxmlformats.org/officeDocument/2006/relationships/customXml" Target="../ink/ink308.xml"/><Relationship Id="rId21" Type="http://schemas.openxmlformats.org/officeDocument/2006/relationships/image" Target="../media/image304.png"/><Relationship Id="rId7" Type="http://schemas.openxmlformats.org/officeDocument/2006/relationships/image" Target="../media/image288.png"/><Relationship Id="rId12" Type="http://schemas.openxmlformats.org/officeDocument/2006/relationships/image" Target="../media/image290.png"/><Relationship Id="rId17" Type="http://schemas.openxmlformats.org/officeDocument/2006/relationships/customXml" Target="../ink/ink310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10.png"/><Relationship Id="rId20" Type="http://schemas.openxmlformats.org/officeDocument/2006/relationships/image" Target="../media/image4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11" Type="http://schemas.openxmlformats.org/officeDocument/2006/relationships/image" Target="../media/image20.png"/><Relationship Id="rId5" Type="http://schemas.openxmlformats.org/officeDocument/2006/relationships/customXml" Target="../ink/ink309.xml"/><Relationship Id="rId15" Type="http://schemas.openxmlformats.org/officeDocument/2006/relationships/image" Target="../media/image309.png"/><Relationship Id="rId10" Type="http://schemas.openxmlformats.org/officeDocument/2006/relationships/image" Target="../media/image16.png"/><Relationship Id="rId19" Type="http://schemas.openxmlformats.org/officeDocument/2006/relationships/customXml" Target="../ink/ink311.xml"/><Relationship Id="rId4" Type="http://schemas.openxmlformats.org/officeDocument/2006/relationships/image" Target="../media/image306.png"/><Relationship Id="rId9" Type="http://schemas.openxmlformats.org/officeDocument/2006/relationships/image" Target="../media/image292.png"/><Relationship Id="rId14" Type="http://schemas.openxmlformats.org/officeDocument/2006/relationships/image" Target="../media/image3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1.png"/><Relationship Id="rId18" Type="http://schemas.openxmlformats.org/officeDocument/2006/relationships/image" Target="../media/image311.png"/><Relationship Id="rId26" Type="http://schemas.openxmlformats.org/officeDocument/2006/relationships/image" Target="../media/image300.png"/><Relationship Id="rId3" Type="http://schemas.openxmlformats.org/officeDocument/2006/relationships/customXml" Target="../ink/ink312.xml"/><Relationship Id="rId21" Type="http://schemas.openxmlformats.org/officeDocument/2006/relationships/image" Target="../media/image304.png"/><Relationship Id="rId7" Type="http://schemas.openxmlformats.org/officeDocument/2006/relationships/image" Target="../media/image288.png"/><Relationship Id="rId12" Type="http://schemas.openxmlformats.org/officeDocument/2006/relationships/image" Target="../media/image290.png"/><Relationship Id="rId17" Type="http://schemas.openxmlformats.org/officeDocument/2006/relationships/customXml" Target="../ink/ink314.xml"/><Relationship Id="rId25" Type="http://schemas.openxmlformats.org/officeDocument/2006/relationships/image" Target="../media/image49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11" Type="http://schemas.openxmlformats.org/officeDocument/2006/relationships/image" Target="../media/image20.png"/><Relationship Id="rId24" Type="http://schemas.openxmlformats.org/officeDocument/2006/relationships/customXml" Target="../ink/ink317.xml"/><Relationship Id="rId5" Type="http://schemas.openxmlformats.org/officeDocument/2006/relationships/customXml" Target="../ink/ink313.xml"/><Relationship Id="rId15" Type="http://schemas.openxmlformats.org/officeDocument/2006/relationships/image" Target="../media/image309.png"/><Relationship Id="rId23" Type="http://schemas.openxmlformats.org/officeDocument/2006/relationships/image" Target="../media/image491.png"/><Relationship Id="rId10" Type="http://schemas.openxmlformats.org/officeDocument/2006/relationships/image" Target="../media/image16.png"/><Relationship Id="rId19" Type="http://schemas.openxmlformats.org/officeDocument/2006/relationships/customXml" Target="../ink/ink315.xml"/><Relationship Id="rId4" Type="http://schemas.openxmlformats.org/officeDocument/2006/relationships/image" Target="../media/image306.png"/><Relationship Id="rId9" Type="http://schemas.openxmlformats.org/officeDocument/2006/relationships/image" Target="../media/image292.png"/><Relationship Id="rId14" Type="http://schemas.openxmlformats.org/officeDocument/2006/relationships/image" Target="../media/image308.png"/><Relationship Id="rId22" Type="http://schemas.openxmlformats.org/officeDocument/2006/relationships/customXml" Target="../ink/ink316.xml"/><Relationship Id="rId27" Type="http://schemas.openxmlformats.org/officeDocument/2006/relationships/image" Target="../media/image301.sv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0.png"/><Relationship Id="rId17" Type="http://schemas.openxmlformats.org/officeDocument/2006/relationships/image" Target="../media/image492.png"/><Relationship Id="rId2" Type="http://schemas.openxmlformats.org/officeDocument/2006/relationships/customXml" Target="../ink/ink318.xml"/><Relationship Id="rId16" Type="http://schemas.openxmlformats.org/officeDocument/2006/relationships/customXml" Target="../ink/ink319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91.png"/><Relationship Id="rId19" Type="http://schemas.openxmlformats.org/officeDocument/2006/relationships/image" Target="../media/image30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8.png"/><Relationship Id="rId3" Type="http://schemas.openxmlformats.org/officeDocument/2006/relationships/customXml" Target="../ink/ink320.xml"/><Relationship Id="rId7" Type="http://schemas.openxmlformats.org/officeDocument/2006/relationships/image" Target="../media/image289.png"/><Relationship Id="rId12" Type="http://schemas.openxmlformats.org/officeDocument/2006/relationships/image" Target="../media/image29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291.png"/><Relationship Id="rId5" Type="http://schemas.openxmlformats.org/officeDocument/2006/relationships/customXml" Target="../ink/ink321.xml"/><Relationship Id="rId10" Type="http://schemas.openxmlformats.org/officeDocument/2006/relationships/image" Target="../media/image290.png"/><Relationship Id="rId4" Type="http://schemas.openxmlformats.org/officeDocument/2006/relationships/image" Target="../media/image362.png"/><Relationship Id="rId9" Type="http://schemas.openxmlformats.org/officeDocument/2006/relationships/image" Target="../media/image20.png"/><Relationship Id="rId14" Type="http://schemas.openxmlformats.org/officeDocument/2006/relationships/image" Target="../media/image30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8.png"/><Relationship Id="rId18" Type="http://schemas.openxmlformats.org/officeDocument/2006/relationships/image" Target="../media/image304.png"/><Relationship Id="rId3" Type="http://schemas.openxmlformats.org/officeDocument/2006/relationships/customXml" Target="../ink/ink322.xml"/><Relationship Id="rId7" Type="http://schemas.openxmlformats.org/officeDocument/2006/relationships/image" Target="../media/image289.png"/><Relationship Id="rId12" Type="http://schemas.openxmlformats.org/officeDocument/2006/relationships/image" Target="../media/image292.png"/><Relationship Id="rId17" Type="http://schemas.openxmlformats.org/officeDocument/2006/relationships/image" Target="../media/image492.png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325.xml"/><Relationship Id="rId20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291.png"/><Relationship Id="rId5" Type="http://schemas.openxmlformats.org/officeDocument/2006/relationships/customXml" Target="../ink/ink323.xml"/><Relationship Id="rId15" Type="http://schemas.openxmlformats.org/officeDocument/2006/relationships/image" Target="../media/image491.png"/><Relationship Id="rId10" Type="http://schemas.openxmlformats.org/officeDocument/2006/relationships/image" Target="../media/image290.png"/><Relationship Id="rId19" Type="http://schemas.openxmlformats.org/officeDocument/2006/relationships/image" Target="../media/image308.png"/><Relationship Id="rId4" Type="http://schemas.openxmlformats.org/officeDocument/2006/relationships/image" Target="../media/image362.png"/><Relationship Id="rId9" Type="http://schemas.openxmlformats.org/officeDocument/2006/relationships/image" Target="../media/image20.png"/><Relationship Id="rId14" Type="http://schemas.openxmlformats.org/officeDocument/2006/relationships/customXml" Target="../ink/ink3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0.png"/><Relationship Id="rId3" Type="http://schemas.openxmlformats.org/officeDocument/2006/relationships/customXml" Target="../ink/ink326.xml"/><Relationship Id="rId7" Type="http://schemas.openxmlformats.org/officeDocument/2006/relationships/image" Target="../media/image292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1.png"/><Relationship Id="rId11" Type="http://schemas.openxmlformats.org/officeDocument/2006/relationships/image" Target="../media/image290.png"/><Relationship Id="rId5" Type="http://schemas.openxmlformats.org/officeDocument/2006/relationships/customXml" Target="../ink/ink327.xml"/><Relationship Id="rId10" Type="http://schemas.openxmlformats.org/officeDocument/2006/relationships/image" Target="../media/image16.png"/><Relationship Id="rId4" Type="http://schemas.openxmlformats.org/officeDocument/2006/relationships/image" Target="../media/image2111.png"/><Relationship Id="rId9" Type="http://schemas.openxmlformats.org/officeDocument/2006/relationships/image" Target="../media/image289.png"/><Relationship Id="rId14" Type="http://schemas.openxmlformats.org/officeDocument/2006/relationships/image" Target="../media/image3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1.png"/><Relationship Id="rId3" Type="http://schemas.openxmlformats.org/officeDocument/2006/relationships/customXml" Target="../ink/ink328.xml"/><Relationship Id="rId7" Type="http://schemas.openxmlformats.org/officeDocument/2006/relationships/image" Target="../media/image292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1.png"/><Relationship Id="rId11" Type="http://schemas.openxmlformats.org/officeDocument/2006/relationships/image" Target="../media/image20.png"/><Relationship Id="rId5" Type="http://schemas.openxmlformats.org/officeDocument/2006/relationships/customXml" Target="../ink/ink329.xml"/><Relationship Id="rId10" Type="http://schemas.openxmlformats.org/officeDocument/2006/relationships/image" Target="../media/image16.png"/><Relationship Id="rId4" Type="http://schemas.openxmlformats.org/officeDocument/2006/relationships/image" Target="../media/image2111.png"/><Relationship Id="rId9" Type="http://schemas.openxmlformats.org/officeDocument/2006/relationships/image" Target="../media/image2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8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93.png"/><Relationship Id="rId4" Type="http://schemas.openxmlformats.org/officeDocument/2006/relationships/image" Target="../media/image289.png"/><Relationship Id="rId9" Type="http://schemas.openxmlformats.org/officeDocument/2006/relationships/image" Target="../media/image29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330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1.png"/><Relationship Id="rId11" Type="http://schemas.openxmlformats.org/officeDocument/2006/relationships/image" Target="../media/image290.png"/><Relationship Id="rId5" Type="http://schemas.openxmlformats.org/officeDocument/2006/relationships/customXml" Target="../ink/ink331.xml"/><Relationship Id="rId10" Type="http://schemas.openxmlformats.org/officeDocument/2006/relationships/image" Target="../media/image20.png"/><Relationship Id="rId4" Type="http://schemas.openxmlformats.org/officeDocument/2006/relationships/image" Target="../media/image2111.png"/><Relationship Id="rId9" Type="http://schemas.openxmlformats.org/officeDocument/2006/relationships/image" Target="../media/image16.png"/><Relationship Id="rId14" Type="http://schemas.openxmlformats.org/officeDocument/2006/relationships/image" Target="../media/image3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1.png"/><Relationship Id="rId3" Type="http://schemas.openxmlformats.org/officeDocument/2006/relationships/customXml" Target="../ink/ink332.xml"/><Relationship Id="rId7" Type="http://schemas.openxmlformats.org/officeDocument/2006/relationships/image" Target="../media/image288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0.png"/><Relationship Id="rId11" Type="http://schemas.openxmlformats.org/officeDocument/2006/relationships/image" Target="../media/image20.png"/><Relationship Id="rId5" Type="http://schemas.openxmlformats.org/officeDocument/2006/relationships/customXml" Target="../ink/ink333.xml"/><Relationship Id="rId15" Type="http://schemas.openxmlformats.org/officeDocument/2006/relationships/image" Target="../media/image293.png"/><Relationship Id="rId10" Type="http://schemas.openxmlformats.org/officeDocument/2006/relationships/image" Target="../media/image16.png"/><Relationship Id="rId4" Type="http://schemas.openxmlformats.org/officeDocument/2006/relationships/image" Target="../media/image2100.png"/><Relationship Id="rId9" Type="http://schemas.openxmlformats.org/officeDocument/2006/relationships/image" Target="../media/image292.png"/><Relationship Id="rId14" Type="http://schemas.openxmlformats.org/officeDocument/2006/relationships/image" Target="../media/image3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334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1.png"/><Relationship Id="rId11" Type="http://schemas.openxmlformats.org/officeDocument/2006/relationships/image" Target="../media/image290.png"/><Relationship Id="rId5" Type="http://schemas.openxmlformats.org/officeDocument/2006/relationships/customXml" Target="../ink/ink335.xml"/><Relationship Id="rId10" Type="http://schemas.openxmlformats.org/officeDocument/2006/relationships/image" Target="../media/image20.png"/><Relationship Id="rId4" Type="http://schemas.openxmlformats.org/officeDocument/2006/relationships/image" Target="../media/image2111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336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290.png"/><Relationship Id="rId5" Type="http://schemas.openxmlformats.org/officeDocument/2006/relationships/customXml" Target="../ink/ink337.xml"/><Relationship Id="rId10" Type="http://schemas.openxmlformats.org/officeDocument/2006/relationships/image" Target="../media/image20.png"/><Relationship Id="rId4" Type="http://schemas.openxmlformats.org/officeDocument/2006/relationships/image" Target="../media/image362.png"/><Relationship Id="rId9" Type="http://schemas.openxmlformats.org/officeDocument/2006/relationships/image" Target="../media/image16.png"/><Relationship Id="rId14" Type="http://schemas.openxmlformats.org/officeDocument/2006/relationships/image" Target="../media/image2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338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11" Type="http://schemas.openxmlformats.org/officeDocument/2006/relationships/image" Target="../media/image290.png"/><Relationship Id="rId5" Type="http://schemas.openxmlformats.org/officeDocument/2006/relationships/customXml" Target="../ink/ink339.xml"/><Relationship Id="rId10" Type="http://schemas.openxmlformats.org/officeDocument/2006/relationships/image" Target="../media/image20.png"/><Relationship Id="rId4" Type="http://schemas.openxmlformats.org/officeDocument/2006/relationships/image" Target="../media/image21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8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93.png"/><Relationship Id="rId4" Type="http://schemas.openxmlformats.org/officeDocument/2006/relationships/image" Target="../media/image289.png"/><Relationship Id="rId9" Type="http://schemas.openxmlformats.org/officeDocument/2006/relationships/image" Target="../media/image29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8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289.png"/><Relationship Id="rId9" Type="http://schemas.openxmlformats.org/officeDocument/2006/relationships/image" Target="../media/image29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8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289.png"/><Relationship Id="rId9" Type="http://schemas.openxmlformats.org/officeDocument/2006/relationships/image" Target="../media/image29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8.png"/><Relationship Id="rId7" Type="http://schemas.openxmlformats.org/officeDocument/2006/relationships/image" Target="../media/image29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5.png"/><Relationship Id="rId5" Type="http://schemas.openxmlformats.org/officeDocument/2006/relationships/image" Target="../media/image16.png"/><Relationship Id="rId10" Type="http://schemas.openxmlformats.org/officeDocument/2006/relationships/image" Target="../media/image294.png"/><Relationship Id="rId4" Type="http://schemas.openxmlformats.org/officeDocument/2006/relationships/image" Target="../media/image289.png"/><Relationship Id="rId9" Type="http://schemas.openxmlformats.org/officeDocument/2006/relationships/image" Target="../media/image2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76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17" Type="http://schemas.openxmlformats.org/officeDocument/2006/relationships/image" Target="../media/image29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8.png"/><Relationship Id="rId11" Type="http://schemas.openxmlformats.org/officeDocument/2006/relationships/image" Target="../media/image290.png"/><Relationship Id="rId5" Type="http://schemas.openxmlformats.org/officeDocument/2006/relationships/customXml" Target="../ink/ink277.xml"/><Relationship Id="rId15" Type="http://schemas.openxmlformats.org/officeDocument/2006/relationships/image" Target="../media/image295.png"/><Relationship Id="rId10" Type="http://schemas.openxmlformats.org/officeDocument/2006/relationships/image" Target="../media/image20.png"/><Relationship Id="rId4" Type="http://schemas.openxmlformats.org/officeDocument/2006/relationships/image" Target="../media/image397.png"/><Relationship Id="rId9" Type="http://schemas.openxmlformats.org/officeDocument/2006/relationships/image" Target="../media/image16.png"/><Relationship Id="rId14" Type="http://schemas.openxmlformats.org/officeDocument/2006/relationships/image" Target="../media/image2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customXml" Target="../ink/ink278.xml"/><Relationship Id="rId7" Type="http://schemas.openxmlformats.org/officeDocument/2006/relationships/image" Target="../media/image288.png"/><Relationship Id="rId12" Type="http://schemas.openxmlformats.org/officeDocument/2006/relationships/image" Target="../media/image2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11" Type="http://schemas.openxmlformats.org/officeDocument/2006/relationships/image" Target="../media/image290.png"/><Relationship Id="rId5" Type="http://schemas.openxmlformats.org/officeDocument/2006/relationships/customXml" Target="../ink/ink279.xml"/><Relationship Id="rId10" Type="http://schemas.openxmlformats.org/officeDocument/2006/relationships/image" Target="../media/image20.png"/><Relationship Id="rId4" Type="http://schemas.openxmlformats.org/officeDocument/2006/relationships/image" Target="../media/image2110.png"/><Relationship Id="rId9" Type="http://schemas.openxmlformats.org/officeDocument/2006/relationships/image" Target="../media/image16.png"/><Relationship Id="rId14" Type="http://schemas.openxmlformats.org/officeDocument/2006/relationships/image" Target="../media/image2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23BDCB-D6C9-49CF-989A-EC9B3CFCEE6A}"/>
              </a:ext>
            </a:extLst>
          </p:cNvPr>
          <p:cNvSpPr/>
          <p:nvPr/>
        </p:nvSpPr>
        <p:spPr>
          <a:xfrm>
            <a:off x="2126974" y="467139"/>
            <a:ext cx="10065026" cy="6390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AC155-57DE-4253-BF10-C6A2F014DC6B}"/>
              </a:ext>
            </a:extLst>
          </p:cNvPr>
          <p:cNvSpPr/>
          <p:nvPr/>
        </p:nvSpPr>
        <p:spPr>
          <a:xfrm>
            <a:off x="2311840" y="-10310"/>
            <a:ext cx="9886122" cy="1321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7879E46-686C-4509-ACA9-EB63EE23AAAD}"/>
              </a:ext>
            </a:extLst>
          </p:cNvPr>
          <p:cNvSpPr/>
          <p:nvPr/>
        </p:nvSpPr>
        <p:spPr>
          <a:xfrm rot="5400000">
            <a:off x="-2069752" y="2060488"/>
            <a:ext cx="6844299" cy="2723323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9831E-4EC0-418A-BAE0-E1E80E6687C7}"/>
              </a:ext>
            </a:extLst>
          </p:cNvPr>
          <p:cNvSpPr/>
          <p:nvPr/>
        </p:nvSpPr>
        <p:spPr>
          <a:xfrm>
            <a:off x="3360706" y="1958699"/>
            <a:ext cx="8389546" cy="4919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4E9B4E-33A4-4E21-ACC6-44EEFBD61541}"/>
              </a:ext>
            </a:extLst>
          </p:cNvPr>
          <p:cNvSpPr/>
          <p:nvPr/>
        </p:nvSpPr>
        <p:spPr>
          <a:xfrm>
            <a:off x="200851" y="850585"/>
            <a:ext cx="672354" cy="6771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D4AAE-5D20-4934-8085-197C3299D851}"/>
              </a:ext>
            </a:extLst>
          </p:cNvPr>
          <p:cNvSpPr txBox="1"/>
          <p:nvPr/>
        </p:nvSpPr>
        <p:spPr>
          <a:xfrm>
            <a:off x="924339" y="914399"/>
            <a:ext cx="1798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Nigel Teo</a:t>
            </a:r>
          </a:p>
          <a:p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0CA4-64A0-435C-B5A5-0FBF2B45B098}"/>
              </a:ext>
            </a:extLst>
          </p:cNvPr>
          <p:cNvSpPr/>
          <p:nvPr/>
        </p:nvSpPr>
        <p:spPr>
          <a:xfrm>
            <a:off x="2973148" y="225773"/>
            <a:ext cx="1798984" cy="27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Calibri (Body)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BE73D-A8F7-47A7-996A-8330BA18F9D6}"/>
              </a:ext>
            </a:extLst>
          </p:cNvPr>
          <p:cNvSpPr/>
          <p:nvPr/>
        </p:nvSpPr>
        <p:spPr>
          <a:xfrm>
            <a:off x="4835118" y="225773"/>
            <a:ext cx="526402" cy="27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18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50FF8E4-0954-4994-AEB4-332C616452FA}"/>
              </a:ext>
            </a:extLst>
          </p:cNvPr>
          <p:cNvSpPr/>
          <p:nvPr/>
        </p:nvSpPr>
        <p:spPr>
          <a:xfrm rot="5400000">
            <a:off x="5199341" y="327619"/>
            <a:ext cx="45719" cy="11643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0CFC200-6C9F-4FB3-A750-D45631B562A0}"/>
              </a:ext>
            </a:extLst>
          </p:cNvPr>
          <p:cNvSpPr/>
          <p:nvPr/>
        </p:nvSpPr>
        <p:spPr>
          <a:xfrm rot="5400000">
            <a:off x="4585102" y="320631"/>
            <a:ext cx="45719" cy="11643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32E8C-7BE2-476B-AE57-B94A2E5D6B8E}"/>
              </a:ext>
            </a:extLst>
          </p:cNvPr>
          <p:cNvSpPr txBox="1"/>
          <p:nvPr/>
        </p:nvSpPr>
        <p:spPr>
          <a:xfrm>
            <a:off x="2973148" y="608548"/>
            <a:ext cx="27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</a:t>
            </a:r>
            <a:endParaRPr lang="en-SG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5EC68-5161-47B8-8116-EB2A60811E7F}"/>
              </a:ext>
            </a:extLst>
          </p:cNvPr>
          <p:cNvSpPr txBox="1"/>
          <p:nvPr/>
        </p:nvSpPr>
        <p:spPr>
          <a:xfrm>
            <a:off x="3245269" y="615186"/>
            <a:ext cx="27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I</a:t>
            </a:r>
            <a:endParaRPr lang="en-SG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CC3CC1-7EC2-4AB2-B0DA-8B47388A434F}"/>
              </a:ext>
            </a:extLst>
          </p:cNvPr>
          <p:cNvSpPr/>
          <p:nvPr/>
        </p:nvSpPr>
        <p:spPr>
          <a:xfrm>
            <a:off x="3586458" y="621863"/>
            <a:ext cx="286182" cy="27829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U</a:t>
            </a:r>
            <a:endParaRPr lang="en-SG" sz="1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0B0BC-C769-42C1-931D-71E0000C76C7}"/>
              </a:ext>
            </a:extLst>
          </p:cNvPr>
          <p:cNvSpPr txBox="1"/>
          <p:nvPr/>
        </p:nvSpPr>
        <p:spPr>
          <a:xfrm>
            <a:off x="3896507" y="598237"/>
            <a:ext cx="27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</a:t>
            </a:r>
            <a:endParaRPr lang="en-SG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1AD38-4A9E-4711-9B98-94EF22102878}"/>
              </a:ext>
            </a:extLst>
          </p:cNvPr>
          <p:cNvSpPr txBox="1"/>
          <p:nvPr/>
        </p:nvSpPr>
        <p:spPr>
          <a:xfrm>
            <a:off x="4120120" y="592385"/>
            <a:ext cx="4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ab</a:t>
            </a:r>
            <a:endParaRPr lang="en-SG" sz="14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0C13E6-82FB-46C5-8423-2F05E598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44" y="595005"/>
            <a:ext cx="842076" cy="3323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8803CF-449B-4DBF-B954-757CE721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41" y="608548"/>
            <a:ext cx="772146" cy="3536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F6E423-7B43-46C6-90A6-EA7E37AA8D05}"/>
              </a:ext>
            </a:extLst>
          </p:cNvPr>
          <p:cNvCxnSpPr>
            <a:cxnSpLocks/>
          </p:cNvCxnSpPr>
          <p:nvPr/>
        </p:nvCxnSpPr>
        <p:spPr>
          <a:xfrm>
            <a:off x="5341076" y="615186"/>
            <a:ext cx="0" cy="301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5F3ACA-D064-4560-99B7-2B9A0BE350E9}"/>
              </a:ext>
            </a:extLst>
          </p:cNvPr>
          <p:cNvCxnSpPr>
            <a:cxnSpLocks/>
          </p:cNvCxnSpPr>
          <p:nvPr/>
        </p:nvCxnSpPr>
        <p:spPr>
          <a:xfrm>
            <a:off x="6320093" y="125652"/>
            <a:ext cx="0" cy="97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A2D29C-C1AD-46BD-9B71-D66321BC157A}"/>
              </a:ext>
            </a:extLst>
          </p:cNvPr>
          <p:cNvSpPr txBox="1"/>
          <p:nvPr/>
        </p:nvSpPr>
        <p:spPr>
          <a:xfrm>
            <a:off x="4279408" y="1084691"/>
            <a:ext cx="819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Font</a:t>
            </a:r>
            <a:endParaRPr lang="en-SG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FFA989-561B-4AB2-AC75-39DB44E31262}"/>
              </a:ext>
            </a:extLst>
          </p:cNvPr>
          <p:cNvSpPr txBox="1"/>
          <p:nvPr/>
        </p:nvSpPr>
        <p:spPr>
          <a:xfrm>
            <a:off x="3722781" y="2673626"/>
            <a:ext cx="327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Sample Text</a:t>
            </a:r>
            <a:endParaRPr lang="en-SG" sz="2400" dirty="0">
              <a:highlight>
                <a:srgbClr val="FFFF00"/>
              </a:highlight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96E8FA2F-6083-4DDC-B17F-060D4C90961B}"/>
              </a:ext>
            </a:extLst>
          </p:cNvPr>
          <p:cNvSpPr/>
          <p:nvPr/>
        </p:nvSpPr>
        <p:spPr>
          <a:xfrm rot="5400000">
            <a:off x="7770173" y="-254628"/>
            <a:ext cx="45719" cy="11643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566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1A88FA-5A8C-458C-BB59-07E7C0D090FB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Home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1948732-F264-46CA-91E0-F2204FDAE802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DEF4B7E-CAF5-4643-B8A9-D5706551D057}"/>
              </a:ext>
            </a:extLst>
          </p:cNvPr>
          <p:cNvSpPr/>
          <p:nvPr/>
        </p:nvSpPr>
        <p:spPr>
          <a:xfrm>
            <a:off x="200851" y="3175273"/>
            <a:ext cx="2285101" cy="4509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Open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371A7A-375C-47DA-93B1-DA0D49AABFF9}"/>
              </a:ext>
            </a:extLst>
          </p:cNvPr>
          <p:cNvSpPr/>
          <p:nvPr/>
        </p:nvSpPr>
        <p:spPr>
          <a:xfrm>
            <a:off x="200852" y="3813366"/>
            <a:ext cx="228510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Save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E8C504-B559-4CEB-8DB3-D64D0A85F9C8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Export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06F1481-0AA1-44E3-B39E-ED3BDEE2A85C}"/>
              </a:ext>
            </a:extLst>
          </p:cNvPr>
          <p:cNvSpPr/>
          <p:nvPr/>
        </p:nvSpPr>
        <p:spPr>
          <a:xfrm>
            <a:off x="481211" y="508955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F92ACF-A1F2-4886-A187-9485C33BF871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07AA68-5318-48A4-9968-3C30F1952697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8D8CAD-85EC-48F2-8006-F9DD15FC9EFD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08058-617B-42D7-BDBC-700EE90EEE75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3BB529-B8C9-4D8C-B6C6-9EADB4C0408C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BF9D004-28B5-4E4E-B366-5674ECF4C2F6}"/>
                  </a:ext>
                </a:extLst>
              </p14:cNvPr>
              <p14:cNvContentPartPr/>
              <p14:nvPr/>
            </p14:nvContentPartPr>
            <p14:xfrm>
              <a:off x="7082120" y="4839872"/>
              <a:ext cx="1080" cy="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BF9D004-28B5-4E4E-B366-5674ECF4C2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3120" y="4830872"/>
                <a:ext cx="18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498C3C2-25CD-46A1-A928-3930EE8CF4E7}"/>
                  </a:ext>
                </a:extLst>
              </p14:cNvPr>
              <p14:cNvContentPartPr/>
              <p14:nvPr/>
            </p14:nvContentPartPr>
            <p14:xfrm>
              <a:off x="427809" y="1040413"/>
              <a:ext cx="173880" cy="154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498C3C2-25CD-46A1-A928-3930EE8CF4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809" y="1031413"/>
                <a:ext cx="1915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6963F56-3AB5-40A5-A42B-625956586BAB}"/>
              </a:ext>
            </a:extLst>
          </p:cNvPr>
          <p:cNvGrpSpPr/>
          <p:nvPr/>
        </p:nvGrpSpPr>
        <p:grpSpPr>
          <a:xfrm>
            <a:off x="383529" y="1204213"/>
            <a:ext cx="369360" cy="271800"/>
            <a:chOff x="383529" y="1204213"/>
            <a:chExt cx="3693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BDB394-07A9-4406-ADC0-3B53E0746D8A}"/>
                    </a:ext>
                  </a:extLst>
                </p14:cNvPr>
                <p14:cNvContentPartPr/>
                <p14:nvPr/>
              </p14:nvContentPartPr>
              <p14:xfrm>
                <a:off x="409089" y="1244533"/>
                <a:ext cx="89280" cy="127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BDB394-07A9-4406-ADC0-3B53E0746D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0089" y="1235533"/>
                  <a:ext cx="106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071AE6-6303-4836-8EF4-D9B15271ECCC}"/>
                    </a:ext>
                  </a:extLst>
                </p14:cNvPr>
                <p14:cNvContentPartPr/>
                <p14:nvPr/>
              </p14:nvContentPartPr>
              <p14:xfrm>
                <a:off x="581889" y="1204213"/>
                <a:ext cx="162720" cy="71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071AE6-6303-4836-8EF4-D9B15271EC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3249" y="1195213"/>
                  <a:ext cx="180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C2FD7AA-928F-4207-B155-47BBB0FB13F9}"/>
                    </a:ext>
                  </a:extLst>
                </p14:cNvPr>
                <p14:cNvContentPartPr/>
                <p14:nvPr/>
              </p14:nvContentPartPr>
              <p14:xfrm>
                <a:off x="732009" y="1308973"/>
                <a:ext cx="20880" cy="3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C2FD7AA-928F-4207-B155-47BBB0FB13F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3369" y="1300333"/>
                  <a:ext cx="38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BABB94-E9C5-4852-A800-955197E827F1}"/>
                    </a:ext>
                  </a:extLst>
                </p14:cNvPr>
                <p14:cNvContentPartPr/>
                <p14:nvPr/>
              </p14:nvContentPartPr>
              <p14:xfrm>
                <a:off x="383529" y="1348213"/>
                <a:ext cx="38160" cy="106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BABB94-E9C5-4852-A800-955197E827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4529" y="1339573"/>
                  <a:ext cx="55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8DB7D0C-F576-4E7D-ABFE-3A13297FE826}"/>
                    </a:ext>
                  </a:extLst>
                </p14:cNvPr>
                <p14:cNvContentPartPr/>
                <p14:nvPr/>
              </p14:nvContentPartPr>
              <p14:xfrm>
                <a:off x="507009" y="1402933"/>
                <a:ext cx="31320" cy="73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8DB7D0C-F576-4E7D-ABFE-3A13297FE8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8009" y="1393933"/>
                  <a:ext cx="48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533E81-8E9C-4B1B-A9A2-7957CA9106B0}"/>
                    </a:ext>
                  </a:extLst>
                </p14:cNvPr>
                <p14:cNvContentPartPr/>
                <p14:nvPr/>
              </p14:nvContentPartPr>
              <p14:xfrm>
                <a:off x="702129" y="1309693"/>
                <a:ext cx="40320" cy="60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533E81-8E9C-4B1B-A9A2-7957CA9106B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3129" y="1301053"/>
                  <a:ext cx="57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A3B6F23-FC2C-49B1-9A46-CB6E191989A5}"/>
                    </a:ext>
                  </a:extLst>
                </p14:cNvPr>
                <p14:cNvContentPartPr/>
                <p14:nvPr/>
              </p14:nvContentPartPr>
              <p14:xfrm>
                <a:off x="658569" y="1373053"/>
                <a:ext cx="55440" cy="75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A3B6F23-FC2C-49B1-9A46-CB6E191989A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9929" y="1364413"/>
                  <a:ext cx="7308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62F86FE-4988-4A70-9368-3C90EDBBC62A}"/>
              </a:ext>
            </a:extLst>
          </p:cNvPr>
          <p:cNvGrpSpPr/>
          <p:nvPr/>
        </p:nvGrpSpPr>
        <p:grpSpPr>
          <a:xfrm>
            <a:off x="249249" y="873733"/>
            <a:ext cx="625320" cy="465120"/>
            <a:chOff x="249249" y="873733"/>
            <a:chExt cx="62532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0CD6F1-3B29-4A68-9F69-F5BB3936887E}"/>
                    </a:ext>
                  </a:extLst>
                </p14:cNvPr>
                <p14:cNvContentPartPr/>
                <p14:nvPr/>
              </p14:nvContentPartPr>
              <p14:xfrm>
                <a:off x="273009" y="901093"/>
                <a:ext cx="16020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0CD6F1-3B29-4A68-9F69-F5BB3936887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4369" y="892453"/>
                  <a:ext cx="177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E684CE8-5A4B-4F51-89EE-1A99F1CEB336}"/>
                    </a:ext>
                  </a:extLst>
                </p14:cNvPr>
                <p14:cNvContentPartPr/>
                <p14:nvPr/>
              </p14:nvContentPartPr>
              <p14:xfrm>
                <a:off x="252849" y="894253"/>
                <a:ext cx="227520" cy="284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E684CE8-5A4B-4F51-89EE-1A99F1CEB33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4209" y="885253"/>
                  <a:ext cx="245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0A40A2D-7022-4E5B-B038-0DB9DC36FEAF}"/>
                    </a:ext>
                  </a:extLst>
                </p14:cNvPr>
                <p14:cNvContentPartPr/>
                <p14:nvPr/>
              </p14:nvContentPartPr>
              <p14:xfrm>
                <a:off x="249249" y="1084693"/>
                <a:ext cx="113760" cy="167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0A40A2D-7022-4E5B-B038-0DB9DC36FEA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0609" y="1076053"/>
                  <a:ext cx="131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1A2E90-9C9F-4BB3-9568-9697A49FFFE0}"/>
                    </a:ext>
                  </a:extLst>
                </p14:cNvPr>
                <p14:cNvContentPartPr/>
                <p14:nvPr/>
              </p14:nvContentPartPr>
              <p14:xfrm>
                <a:off x="267609" y="1153093"/>
                <a:ext cx="97560" cy="133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1A2E90-9C9F-4BB3-9568-9697A49FFF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8969" y="1144453"/>
                  <a:ext cx="115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F62056-359A-49AC-816C-A7F71FE3A120}"/>
                    </a:ext>
                  </a:extLst>
                </p14:cNvPr>
                <p14:cNvContentPartPr/>
                <p14:nvPr/>
              </p14:nvContentPartPr>
              <p14:xfrm>
                <a:off x="310449" y="1200253"/>
                <a:ext cx="111960" cy="138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F62056-359A-49AC-816C-A7F71FE3A1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1449" y="1191253"/>
                  <a:ext cx="129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BDA947-6C34-4C1E-A3E1-8E2E01C5D09C}"/>
                    </a:ext>
                  </a:extLst>
                </p14:cNvPr>
                <p14:cNvContentPartPr/>
                <p14:nvPr/>
              </p14:nvContentPartPr>
              <p14:xfrm>
                <a:off x="399009" y="873733"/>
                <a:ext cx="150480" cy="175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BDA947-6C34-4C1E-A3E1-8E2E01C5D0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0009" y="865093"/>
                  <a:ext cx="168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65A084-BCC1-482A-B4AA-E024D6F51C4F}"/>
                    </a:ext>
                  </a:extLst>
                </p14:cNvPr>
                <p14:cNvContentPartPr/>
                <p14:nvPr/>
              </p14:nvContentPartPr>
              <p14:xfrm>
                <a:off x="518169" y="896053"/>
                <a:ext cx="90000" cy="119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565A084-BCC1-482A-B4AA-E024D6F51C4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9169" y="887413"/>
                  <a:ext cx="107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EAD5B-331F-404B-80FB-9F8F07BF172E}"/>
                    </a:ext>
                  </a:extLst>
                </p14:cNvPr>
                <p14:cNvContentPartPr/>
                <p14:nvPr/>
              </p14:nvContentPartPr>
              <p14:xfrm>
                <a:off x="563169" y="944293"/>
                <a:ext cx="140760" cy="105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EAD5B-331F-404B-80FB-9F8F07BF172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4529" y="935653"/>
                  <a:ext cx="158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93104D3-974D-4B15-AEEA-920D1F09C8F5}"/>
                    </a:ext>
                  </a:extLst>
                </p14:cNvPr>
                <p14:cNvContentPartPr/>
                <p14:nvPr/>
              </p14:nvContentPartPr>
              <p14:xfrm>
                <a:off x="611769" y="1008373"/>
                <a:ext cx="130680" cy="123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93104D3-974D-4B15-AEEA-920D1F09C8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3129" y="999373"/>
                  <a:ext cx="148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540C9B-AA28-4264-A25E-E9E78FDE46CE}"/>
                    </a:ext>
                  </a:extLst>
                </p14:cNvPr>
                <p14:cNvContentPartPr/>
                <p14:nvPr/>
              </p14:nvContentPartPr>
              <p14:xfrm>
                <a:off x="665049" y="1067413"/>
                <a:ext cx="107280" cy="123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540C9B-AA28-4264-A25E-E9E78FDE46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6409" y="1058773"/>
                  <a:ext cx="124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BEA3993-6B7F-44B1-838B-EE4B3B9EF39A}"/>
                    </a:ext>
                  </a:extLst>
                </p14:cNvPr>
                <p14:cNvContentPartPr/>
                <p14:nvPr/>
              </p14:nvContentPartPr>
              <p14:xfrm>
                <a:off x="727329" y="1123213"/>
                <a:ext cx="88560" cy="117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BEA3993-6B7F-44B1-838B-EE4B3B9EF3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8689" y="1114573"/>
                  <a:ext cx="106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DDDBFA2-2264-4479-A8DE-FDFDC9298F0A}"/>
                    </a:ext>
                  </a:extLst>
                </p14:cNvPr>
                <p14:cNvContentPartPr/>
                <p14:nvPr/>
              </p14:nvContentPartPr>
              <p14:xfrm>
                <a:off x="805449" y="1162093"/>
                <a:ext cx="69120" cy="92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DDDBFA2-2264-4479-A8DE-FDFDC9298F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6449" y="1153453"/>
                  <a:ext cx="867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E493855-70B8-4CAF-A735-55EA26712985}"/>
              </a:ext>
            </a:extLst>
          </p:cNvPr>
          <p:cNvGrpSpPr/>
          <p:nvPr/>
        </p:nvGrpSpPr>
        <p:grpSpPr>
          <a:xfrm>
            <a:off x="5413034" y="3101604"/>
            <a:ext cx="239760" cy="196560"/>
            <a:chOff x="5413034" y="3101604"/>
            <a:chExt cx="23976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960352-1763-4965-A824-37709732097E}"/>
                    </a:ext>
                  </a:extLst>
                </p14:cNvPr>
                <p14:cNvContentPartPr/>
                <p14:nvPr/>
              </p14:nvContentPartPr>
              <p14:xfrm>
                <a:off x="5413034" y="3115284"/>
                <a:ext cx="48600" cy="162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960352-1763-4965-A824-37709732097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04034" y="3106284"/>
                  <a:ext cx="66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328AC59-A2EC-4542-8E59-4FA74D972983}"/>
                    </a:ext>
                  </a:extLst>
                </p14:cNvPr>
                <p14:cNvContentPartPr/>
                <p14:nvPr/>
              </p14:nvContentPartPr>
              <p14:xfrm>
                <a:off x="5416634" y="3101604"/>
                <a:ext cx="236160" cy="196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328AC59-A2EC-4542-8E59-4FA74D9729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07634" y="3092964"/>
                  <a:ext cx="2538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D073CEE-5B9E-46E5-B3A0-CC30BA7AC87E}"/>
              </a:ext>
            </a:extLst>
          </p:cNvPr>
          <p:cNvGrpSpPr/>
          <p:nvPr/>
        </p:nvGrpSpPr>
        <p:grpSpPr>
          <a:xfrm>
            <a:off x="5829194" y="3072804"/>
            <a:ext cx="456480" cy="296280"/>
            <a:chOff x="5829194" y="3072804"/>
            <a:chExt cx="4564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868C9F4-D962-4F90-9491-0567F9836CE4}"/>
                    </a:ext>
                  </a:extLst>
                </p14:cNvPr>
                <p14:cNvContentPartPr/>
                <p14:nvPr/>
              </p14:nvContentPartPr>
              <p14:xfrm>
                <a:off x="5829194" y="3121404"/>
                <a:ext cx="78480" cy="117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868C9F4-D962-4F90-9491-0567F9836CE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20194" y="3112764"/>
                  <a:ext cx="96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1F09A2A-8E2B-4543-BE04-74585DDAB592}"/>
                    </a:ext>
                  </a:extLst>
                </p14:cNvPr>
                <p14:cNvContentPartPr/>
                <p14:nvPr/>
              </p14:nvContentPartPr>
              <p14:xfrm>
                <a:off x="5934674" y="3077484"/>
                <a:ext cx="34200" cy="144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1F09A2A-8E2B-4543-BE04-74585DDAB5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6034" y="3068844"/>
                  <a:ext cx="51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45583C2-AD79-4D3F-B464-C623B5F88490}"/>
                    </a:ext>
                  </a:extLst>
                </p14:cNvPr>
                <p14:cNvContentPartPr/>
                <p14:nvPr/>
              </p14:nvContentPartPr>
              <p14:xfrm>
                <a:off x="5977154" y="3117804"/>
                <a:ext cx="97200" cy="251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45583C2-AD79-4D3F-B464-C623B5F8849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68514" y="3109164"/>
                  <a:ext cx="114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AD2368B-F06F-4398-8094-1C0941EE4F9F}"/>
                    </a:ext>
                  </a:extLst>
                </p14:cNvPr>
                <p14:cNvContentPartPr/>
                <p14:nvPr/>
              </p14:nvContentPartPr>
              <p14:xfrm>
                <a:off x="6089114" y="3072804"/>
                <a:ext cx="79560" cy="146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AD2368B-F06F-4398-8094-1C0941EE4F9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080114" y="3064164"/>
                  <a:ext cx="97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D95213-CA31-437D-B567-C07EDD31B313}"/>
                    </a:ext>
                  </a:extLst>
                </p14:cNvPr>
                <p14:cNvContentPartPr/>
                <p14:nvPr/>
              </p14:nvContentPartPr>
              <p14:xfrm>
                <a:off x="6169034" y="3122844"/>
                <a:ext cx="116640" cy="9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D95213-CA31-437D-B567-C07EDD31B31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60034" y="3113844"/>
                  <a:ext cx="134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082F534-0211-4DC1-8978-B3DA3972E92A}"/>
                    </a:ext>
                  </a:extLst>
                </p14:cNvPr>
                <p14:cNvContentPartPr/>
                <p14:nvPr/>
              </p14:nvContentPartPr>
              <p14:xfrm>
                <a:off x="6224114" y="3080364"/>
                <a:ext cx="19440" cy="156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082F534-0211-4DC1-8978-B3DA3972E92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215474" y="3071364"/>
                  <a:ext cx="370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6415AC-0169-467E-B17C-435B8D77FAD2}"/>
              </a:ext>
            </a:extLst>
          </p:cNvPr>
          <p:cNvGrpSpPr/>
          <p:nvPr/>
        </p:nvGrpSpPr>
        <p:grpSpPr>
          <a:xfrm>
            <a:off x="6510062" y="3070267"/>
            <a:ext cx="358560" cy="160200"/>
            <a:chOff x="6510062" y="3070267"/>
            <a:chExt cx="35856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D370B0-94B8-4A56-9C8E-EFC124DEEFD4}"/>
                    </a:ext>
                  </a:extLst>
                </p14:cNvPr>
                <p14:cNvContentPartPr/>
                <p14:nvPr/>
              </p14:nvContentPartPr>
              <p14:xfrm>
                <a:off x="6510062" y="3131107"/>
                <a:ext cx="83520" cy="9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D370B0-94B8-4A56-9C8E-EFC124DEEFD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01422" y="3122107"/>
                  <a:ext cx="10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4B6606-6F2A-4779-86C5-F88B4F560422}"/>
                    </a:ext>
                  </a:extLst>
                </p14:cNvPr>
                <p14:cNvContentPartPr/>
                <p14:nvPr/>
              </p14:nvContentPartPr>
              <p14:xfrm>
                <a:off x="6600782" y="3070267"/>
                <a:ext cx="26640" cy="158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4B6606-6F2A-4779-86C5-F88B4F56042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91782" y="3061627"/>
                  <a:ext cx="44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7B78EF-C156-4C44-A82F-07BFEAA01DF9}"/>
                    </a:ext>
                  </a:extLst>
                </p14:cNvPr>
                <p14:cNvContentPartPr/>
                <p14:nvPr/>
              </p14:nvContentPartPr>
              <p14:xfrm>
                <a:off x="6647222" y="3094747"/>
                <a:ext cx="30600" cy="115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7B78EF-C156-4C44-A82F-07BFEAA01DF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38222" y="3086107"/>
                  <a:ext cx="48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B196B7-A59E-43E5-906C-AE42E4783FA8}"/>
                    </a:ext>
                  </a:extLst>
                </p14:cNvPr>
                <p14:cNvContentPartPr/>
                <p14:nvPr/>
              </p14:nvContentPartPr>
              <p14:xfrm>
                <a:off x="6715982" y="3091867"/>
                <a:ext cx="91080" cy="124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B196B7-A59E-43E5-906C-AE42E4783FA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07342" y="3083227"/>
                  <a:ext cx="108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B050D91-69D8-4F74-BD03-A451E9984AA0}"/>
                    </a:ext>
                  </a:extLst>
                </p14:cNvPr>
                <p14:cNvContentPartPr/>
                <p14:nvPr/>
              </p14:nvContentPartPr>
              <p14:xfrm>
                <a:off x="6801662" y="3130027"/>
                <a:ext cx="66960" cy="82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B050D91-69D8-4F74-BD03-A451E9984A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93022" y="3121027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2C9A174-089D-48A1-B7A0-6FF11FE317F8}"/>
              </a:ext>
            </a:extLst>
          </p:cNvPr>
          <p:cNvGrpSpPr/>
          <p:nvPr/>
        </p:nvGrpSpPr>
        <p:grpSpPr>
          <a:xfrm>
            <a:off x="6991742" y="3079627"/>
            <a:ext cx="517680" cy="214200"/>
            <a:chOff x="6991742" y="3079627"/>
            <a:chExt cx="51768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AE39166-51CE-4F28-A4F1-9A3075D5494F}"/>
                    </a:ext>
                  </a:extLst>
                </p14:cNvPr>
                <p14:cNvContentPartPr/>
                <p14:nvPr/>
              </p14:nvContentPartPr>
              <p14:xfrm>
                <a:off x="6991742" y="3122827"/>
                <a:ext cx="67680" cy="101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AE39166-51CE-4F28-A4F1-9A3075D5494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82742" y="3113827"/>
                  <a:ext cx="85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DCC4B5-7B29-4586-B6BC-2C1BD2607D74}"/>
                    </a:ext>
                  </a:extLst>
                </p14:cNvPr>
                <p14:cNvContentPartPr/>
                <p14:nvPr/>
              </p14:nvContentPartPr>
              <p14:xfrm>
                <a:off x="7089662" y="3122827"/>
                <a:ext cx="56880" cy="171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DCC4B5-7B29-4586-B6BC-2C1BD2607D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81022" y="3114187"/>
                  <a:ext cx="74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6D44988-822F-4CC8-B5C6-EA3CFA27FB7F}"/>
                    </a:ext>
                  </a:extLst>
                </p14:cNvPr>
                <p14:cNvContentPartPr/>
                <p14:nvPr/>
              </p14:nvContentPartPr>
              <p14:xfrm>
                <a:off x="7155182" y="3079627"/>
                <a:ext cx="75240" cy="119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6D44988-822F-4CC8-B5C6-EA3CFA27FB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46542" y="3070987"/>
                  <a:ext cx="92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5485DE7-A310-4F7B-AF35-EAD182203635}"/>
                    </a:ext>
                  </a:extLst>
                </p14:cNvPr>
                <p14:cNvContentPartPr/>
                <p14:nvPr/>
              </p14:nvContentPartPr>
              <p14:xfrm>
                <a:off x="7241942" y="3089707"/>
                <a:ext cx="20880" cy="121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5485DE7-A310-4F7B-AF35-EAD18220363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33302" y="3080707"/>
                  <a:ext cx="38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64FF38F-C3E0-4097-9A4E-87284D92EB0E}"/>
                    </a:ext>
                  </a:extLst>
                </p14:cNvPr>
                <p14:cNvContentPartPr/>
                <p14:nvPr/>
              </p14:nvContentPartPr>
              <p14:xfrm>
                <a:off x="7304222" y="3125347"/>
                <a:ext cx="36000" cy="9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64FF38F-C3E0-4097-9A4E-87284D92EB0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95582" y="3116347"/>
                  <a:ext cx="53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BA4CC33-0F0A-407C-8916-40E8368A7134}"/>
                    </a:ext>
                  </a:extLst>
                </p14:cNvPr>
                <p14:cNvContentPartPr/>
                <p14:nvPr/>
              </p14:nvContentPartPr>
              <p14:xfrm>
                <a:off x="7374422" y="3140467"/>
                <a:ext cx="61200" cy="70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BA4CC33-0F0A-407C-8916-40E8368A713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65782" y="3131467"/>
                  <a:ext cx="78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A4BB1AA-857E-4568-B614-0ADDD5DC5929}"/>
                    </a:ext>
                  </a:extLst>
                </p14:cNvPr>
                <p14:cNvContentPartPr/>
                <p14:nvPr/>
              </p14:nvContentPartPr>
              <p14:xfrm>
                <a:off x="7426262" y="3115987"/>
                <a:ext cx="83160" cy="139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A4BB1AA-857E-4568-B614-0ADDD5DC592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17622" y="3107347"/>
                  <a:ext cx="100800" cy="156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2BD0322C-F9FB-41F2-A30A-505F3E966B21}"/>
              </a:ext>
            </a:extLst>
          </p:cNvPr>
          <p:cNvPicPr>
            <a:picLocks noChangeAspect="1"/>
          </p:cNvPicPr>
          <p:nvPr/>
        </p:nvPicPr>
        <p:blipFill>
          <a:blip r:embed="rId133"/>
          <a:stretch>
            <a:fillRect/>
          </a:stretch>
        </p:blipFill>
        <p:spPr>
          <a:xfrm>
            <a:off x="5977154" y="3427739"/>
            <a:ext cx="2167029" cy="615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A4E7FC1-8CD4-43B9-8161-36E18CC058C5}"/>
                  </a:ext>
                </a:extLst>
              </p14:cNvPr>
              <p14:cNvContentPartPr/>
              <p14:nvPr/>
            </p14:nvContentPartPr>
            <p14:xfrm>
              <a:off x="5958257" y="4218726"/>
              <a:ext cx="24840" cy="243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A4E7FC1-8CD4-43B9-8161-36E18CC058C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49125" y="4209726"/>
                <a:ext cx="42739" cy="24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A82B2CA-944D-4D90-8CB9-A72EFA73A7AF}"/>
                  </a:ext>
                </a:extLst>
              </p14:cNvPr>
              <p14:cNvContentPartPr/>
              <p14:nvPr/>
            </p14:nvContentPartPr>
            <p14:xfrm>
              <a:off x="7886777" y="4192086"/>
              <a:ext cx="24120" cy="2455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A82B2CA-944D-4D90-8CB9-A72EFA73A7A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77777" y="4183086"/>
                <a:ext cx="41760" cy="24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5D7B91B-C762-4463-9877-65A53B8CDE32}"/>
                  </a:ext>
                </a:extLst>
              </p14:cNvPr>
              <p14:cNvContentPartPr/>
              <p14:nvPr/>
            </p14:nvContentPartPr>
            <p14:xfrm>
              <a:off x="5997857" y="4162874"/>
              <a:ext cx="1929240" cy="6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5D7B91B-C762-4463-9877-65A53B8CDE3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88859" y="4153874"/>
                <a:ext cx="1946877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6FE7F3-ECDC-47B1-9894-BAB8773D23DA}"/>
              </a:ext>
            </a:extLst>
          </p:cNvPr>
          <p:cNvGrpSpPr/>
          <p:nvPr/>
        </p:nvGrpSpPr>
        <p:grpSpPr>
          <a:xfrm>
            <a:off x="6150857" y="4264034"/>
            <a:ext cx="680760" cy="536760"/>
            <a:chOff x="6150857" y="4264034"/>
            <a:chExt cx="68076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294E8CA-7969-4119-8753-B9A689B17F5C}"/>
                    </a:ext>
                  </a:extLst>
                </p14:cNvPr>
                <p14:cNvContentPartPr/>
                <p14:nvPr/>
              </p14:nvContentPartPr>
              <p14:xfrm>
                <a:off x="6176777" y="4264034"/>
                <a:ext cx="108360" cy="127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294E8CA-7969-4119-8753-B9A689B17F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68137" y="4255034"/>
                  <a:ext cx="126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95DFD3C-7712-435B-A202-6C1CEBF5D9E0}"/>
                    </a:ext>
                  </a:extLst>
                </p14:cNvPr>
                <p14:cNvContentPartPr/>
                <p14:nvPr/>
              </p14:nvContentPartPr>
              <p14:xfrm>
                <a:off x="6177137" y="4271594"/>
                <a:ext cx="98640" cy="105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95DFD3C-7712-435B-A202-6C1CEBF5D9E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8497" y="4262594"/>
                  <a:ext cx="116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4D77430-249E-4CCF-B71D-612FD6467B75}"/>
                    </a:ext>
                  </a:extLst>
                </p14:cNvPr>
                <p14:cNvContentPartPr/>
                <p14:nvPr/>
              </p14:nvContentPartPr>
              <p14:xfrm>
                <a:off x="6150857" y="4358354"/>
                <a:ext cx="26640" cy="47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4D77430-249E-4CCF-B71D-612FD6467B7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42217" y="4349354"/>
                  <a:ext cx="44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75CEC5E-A8AA-42B7-8981-3F79BA3A77A6}"/>
                    </a:ext>
                  </a:extLst>
                </p14:cNvPr>
                <p14:cNvContentPartPr/>
                <p14:nvPr/>
              </p14:nvContentPartPr>
              <p14:xfrm>
                <a:off x="6268217" y="4361234"/>
                <a:ext cx="30600" cy="37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75CEC5E-A8AA-42B7-8981-3F79BA3A77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59577" y="4352234"/>
                  <a:ext cx="48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D99F7B-9C64-4C7D-9DCC-D548B8D5AB87}"/>
                    </a:ext>
                  </a:extLst>
                </p14:cNvPr>
                <p14:cNvContentPartPr/>
                <p14:nvPr/>
              </p14:nvContentPartPr>
              <p14:xfrm>
                <a:off x="6443177" y="4309394"/>
                <a:ext cx="77400" cy="59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D99F7B-9C64-4C7D-9DCC-D548B8D5AB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34177" y="4300754"/>
                  <a:ext cx="95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0243A44-7E58-4AAA-AA19-13736D53C6C3}"/>
                    </a:ext>
                  </a:extLst>
                </p14:cNvPr>
                <p14:cNvContentPartPr/>
                <p14:nvPr/>
              </p14:nvContentPartPr>
              <p14:xfrm>
                <a:off x="6557657" y="4313714"/>
                <a:ext cx="9936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0243A44-7E58-4AAA-AA19-13736D53C6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48657" y="4305074"/>
                  <a:ext cx="11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65ADD42-0E67-4F2A-939D-BA7339B93721}"/>
                    </a:ext>
                  </a:extLst>
                </p14:cNvPr>
                <p14:cNvContentPartPr/>
                <p14:nvPr/>
              </p14:nvContentPartPr>
              <p14:xfrm>
                <a:off x="6673217" y="4320914"/>
                <a:ext cx="76320" cy="3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65ADD42-0E67-4F2A-939D-BA7339B9372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64577" y="4312274"/>
                  <a:ext cx="93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53D8FEE-8335-40A9-9E44-A51638815629}"/>
                    </a:ext>
                  </a:extLst>
                </p14:cNvPr>
                <p14:cNvContentPartPr/>
                <p14:nvPr/>
              </p14:nvContentPartPr>
              <p14:xfrm>
                <a:off x="6712817" y="4293554"/>
                <a:ext cx="14400" cy="12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53D8FEE-8335-40A9-9E44-A516388156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04177" y="4284914"/>
                  <a:ext cx="32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4F4E764-E651-4AAF-9ED6-6E3024E5B688}"/>
                    </a:ext>
                  </a:extLst>
                </p14:cNvPr>
                <p14:cNvContentPartPr/>
                <p14:nvPr/>
              </p14:nvContentPartPr>
              <p14:xfrm>
                <a:off x="6174977" y="4510634"/>
                <a:ext cx="11160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4F4E764-E651-4AAF-9ED6-6E3024E5B6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6337" y="4501994"/>
                  <a:ext cx="129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68B343D-59D3-4892-90DA-786554014392}"/>
                    </a:ext>
                  </a:extLst>
                </p14:cNvPr>
                <p14:cNvContentPartPr/>
                <p14:nvPr/>
              </p14:nvContentPartPr>
              <p14:xfrm>
                <a:off x="6186137" y="4515314"/>
                <a:ext cx="12600" cy="177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68B343D-59D3-4892-90DA-7865540143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77497" y="4506314"/>
                  <a:ext cx="30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247D12D-FFD8-4ECB-882E-C279244ADBD5}"/>
                    </a:ext>
                  </a:extLst>
                </p14:cNvPr>
                <p14:cNvContentPartPr/>
                <p14:nvPr/>
              </p14:nvContentPartPr>
              <p14:xfrm>
                <a:off x="6246617" y="4559954"/>
                <a:ext cx="14040" cy="130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247D12D-FFD8-4ECB-882E-C279244ADB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37617" y="4550954"/>
                  <a:ext cx="3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43F5DAF-388F-4F6D-904E-DE276EAF187B}"/>
                    </a:ext>
                  </a:extLst>
                </p14:cNvPr>
                <p14:cNvContentPartPr/>
                <p14:nvPr/>
              </p14:nvContentPartPr>
              <p14:xfrm>
                <a:off x="6254897" y="4531514"/>
                <a:ext cx="164880" cy="33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43F5DAF-388F-4F6D-904E-DE276EAF18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45897" y="4522514"/>
                  <a:ext cx="182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846F0E7-2567-4B40-B966-FE372364845E}"/>
                    </a:ext>
                  </a:extLst>
                </p14:cNvPr>
                <p14:cNvContentPartPr/>
                <p14:nvPr/>
              </p14:nvContentPartPr>
              <p14:xfrm>
                <a:off x="6411857" y="4562114"/>
                <a:ext cx="14760" cy="119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846F0E7-2567-4B40-B966-FE37236484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03217" y="4553114"/>
                  <a:ext cx="32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64CDB8A-58C7-47F2-8F75-5077E813FC20}"/>
                    </a:ext>
                  </a:extLst>
                </p14:cNvPr>
                <p14:cNvContentPartPr/>
                <p14:nvPr/>
              </p14:nvContentPartPr>
              <p14:xfrm>
                <a:off x="6300257" y="4704674"/>
                <a:ext cx="114840" cy="5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64CDB8A-58C7-47F2-8F75-5077E813FC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91257" y="4696034"/>
                  <a:ext cx="132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A6E2F86-FD86-41EB-8A41-A6885783F929}"/>
                    </a:ext>
                  </a:extLst>
                </p14:cNvPr>
                <p14:cNvContentPartPr/>
                <p14:nvPr/>
              </p14:nvContentPartPr>
              <p14:xfrm>
                <a:off x="6181817" y="4693514"/>
                <a:ext cx="86760" cy="12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A6E2F86-FD86-41EB-8A41-A6885783F9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72817" y="4684874"/>
                  <a:ext cx="104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7283E54-301F-48A8-9F2C-4AFF0E597B39}"/>
                    </a:ext>
                  </a:extLst>
                </p14:cNvPr>
                <p14:cNvContentPartPr/>
                <p14:nvPr/>
              </p14:nvContentPartPr>
              <p14:xfrm>
                <a:off x="6545417" y="4580834"/>
                <a:ext cx="75960" cy="83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7283E54-301F-48A8-9F2C-4AFF0E597B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36777" y="4572194"/>
                  <a:ext cx="93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63336A-4794-4639-92E0-280E8F9D78A2}"/>
                    </a:ext>
                  </a:extLst>
                </p14:cNvPr>
                <p14:cNvContentPartPr/>
                <p14:nvPr/>
              </p14:nvContentPartPr>
              <p14:xfrm>
                <a:off x="6631457" y="4581554"/>
                <a:ext cx="32760" cy="74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63336A-4794-4639-92E0-280E8F9D78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22817" y="4572554"/>
                  <a:ext cx="50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381917A-7C5C-42F7-83C9-9C0B7AE0C9EB}"/>
                    </a:ext>
                  </a:extLst>
                </p14:cNvPr>
                <p14:cNvContentPartPr/>
                <p14:nvPr/>
              </p14:nvContentPartPr>
              <p14:xfrm>
                <a:off x="6690137" y="4588754"/>
                <a:ext cx="30960" cy="120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381917A-7C5C-42F7-83C9-9C0B7AE0C9E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81137" y="4579754"/>
                  <a:ext cx="48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CCD52DD-562F-425E-8C1A-F1EBDE401430}"/>
                    </a:ext>
                  </a:extLst>
                </p14:cNvPr>
                <p14:cNvContentPartPr/>
                <p14:nvPr/>
              </p14:nvContentPartPr>
              <p14:xfrm>
                <a:off x="6707417" y="4589834"/>
                <a:ext cx="124200" cy="210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CCD52DD-562F-425E-8C1A-F1EBDE4014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8777" y="4581194"/>
                  <a:ext cx="14184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4013EC7-6D4C-4FD2-9C0E-A4C6A12B8366}"/>
                  </a:ext>
                </a:extLst>
              </p14:cNvPr>
              <p14:cNvContentPartPr/>
              <p14:nvPr/>
            </p14:nvContentPartPr>
            <p14:xfrm>
              <a:off x="7894697" y="6618794"/>
              <a:ext cx="15480" cy="223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4013EC7-6D4C-4FD2-9C0E-A4C6A12B836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885483" y="6609794"/>
                <a:ext cx="335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3656019-9AAF-45F9-A86D-9D561539B90F}"/>
                  </a:ext>
                </a:extLst>
              </p14:cNvPr>
              <p14:cNvContentPartPr/>
              <p14:nvPr/>
            </p14:nvContentPartPr>
            <p14:xfrm>
              <a:off x="5948537" y="6645794"/>
              <a:ext cx="14400" cy="1670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3656019-9AAF-45F9-A86D-9D561539B90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939537" y="6636794"/>
                <a:ext cx="3204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19FB439-FC74-4B85-96E5-951387FFF8FC}"/>
              </a:ext>
            </a:extLst>
          </p:cNvPr>
          <p:cNvGrpSpPr/>
          <p:nvPr/>
        </p:nvGrpSpPr>
        <p:grpSpPr>
          <a:xfrm>
            <a:off x="6107846" y="4841474"/>
            <a:ext cx="1662840" cy="1659010"/>
            <a:chOff x="6107846" y="4841474"/>
            <a:chExt cx="1662840" cy="1659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7F2AC37-9107-4B92-953F-AC5896F4C1A8}"/>
                    </a:ext>
                  </a:extLst>
                </p14:cNvPr>
                <p14:cNvContentPartPr/>
                <p14:nvPr/>
              </p14:nvContentPartPr>
              <p14:xfrm>
                <a:off x="6210977" y="4864514"/>
                <a:ext cx="19800" cy="133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7F2AC37-9107-4B92-953F-AC5896F4C1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02337" y="4855874"/>
                  <a:ext cx="37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582744-7122-4E07-AD21-478F5FF09EA1}"/>
                    </a:ext>
                  </a:extLst>
                </p14:cNvPr>
                <p14:cNvContentPartPr/>
                <p14:nvPr/>
              </p14:nvContentPartPr>
              <p14:xfrm>
                <a:off x="6219617" y="4864874"/>
                <a:ext cx="145080" cy="154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582744-7122-4E07-AD21-478F5FF09EA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10977" y="4856234"/>
                  <a:ext cx="162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243CC20-1D8D-4046-A3B0-CE580C43C3D4}"/>
                    </a:ext>
                  </a:extLst>
                </p14:cNvPr>
                <p14:cNvContentPartPr/>
                <p14:nvPr/>
              </p14:nvContentPartPr>
              <p14:xfrm>
                <a:off x="6248777" y="4995914"/>
                <a:ext cx="85320" cy="15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243CC20-1D8D-4046-A3B0-CE580C43C3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40137" y="4986914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A4ADBE9-322E-4B4F-A460-5A1E9E1141B4}"/>
                    </a:ext>
                  </a:extLst>
                </p14:cNvPr>
                <p14:cNvContentPartPr/>
                <p14:nvPr/>
              </p14:nvContentPartPr>
              <p14:xfrm>
                <a:off x="6263537" y="4841474"/>
                <a:ext cx="47160" cy="73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A4ADBE9-322E-4B4F-A460-5A1E9E1141B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54897" y="4832474"/>
                  <a:ext cx="64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A3900F7-E3EA-4C02-9E0A-555B85515CB1}"/>
                    </a:ext>
                  </a:extLst>
                </p14:cNvPr>
                <p14:cNvContentPartPr/>
                <p14:nvPr/>
              </p14:nvContentPartPr>
              <p14:xfrm>
                <a:off x="6252377" y="5167994"/>
                <a:ext cx="82800" cy="95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A3900F7-E3EA-4C02-9E0A-555B85515C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43737" y="5158994"/>
                  <a:ext cx="100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FEDF067-E409-41D3-9B3F-1B7D71E97D18}"/>
                    </a:ext>
                  </a:extLst>
                </p14:cNvPr>
                <p14:cNvContentPartPr/>
                <p14:nvPr/>
              </p14:nvContentPartPr>
              <p14:xfrm>
                <a:off x="6257417" y="5173754"/>
                <a:ext cx="74880" cy="99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FEDF067-E409-41D3-9B3F-1B7D71E97D1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48777" y="5165114"/>
                  <a:ext cx="92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1B5E96B-BD47-4902-A3F6-DFF794ECA0A6}"/>
                    </a:ext>
                  </a:extLst>
                </p14:cNvPr>
                <p14:cNvContentPartPr/>
                <p14:nvPr/>
              </p14:nvContentPartPr>
              <p14:xfrm>
                <a:off x="6300977" y="5161874"/>
                <a:ext cx="338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1B5E96B-BD47-4902-A3F6-DFF794ECA0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92337" y="5153234"/>
                  <a:ext cx="5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6151161-530E-49D0-97FC-4B02125C4F5C}"/>
                    </a:ext>
                  </a:extLst>
                </p14:cNvPr>
                <p14:cNvContentPartPr/>
                <p14:nvPr/>
              </p14:nvContentPartPr>
              <p14:xfrm>
                <a:off x="6309617" y="5181314"/>
                <a:ext cx="34200" cy="30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6151161-530E-49D0-97FC-4B02125C4F5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00977" y="5172674"/>
                  <a:ext cx="51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0287AE6-29C3-454F-B92D-6B73488ACEF0}"/>
                    </a:ext>
                  </a:extLst>
                </p14:cNvPr>
                <p14:cNvContentPartPr/>
                <p14:nvPr/>
              </p14:nvContentPartPr>
              <p14:xfrm>
                <a:off x="6340937" y="5140634"/>
                <a:ext cx="28080" cy="43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0287AE6-29C3-454F-B92D-6B73488ACEF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32297" y="5131994"/>
                  <a:ext cx="45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D5AB6D1-3560-48A7-ABBC-B892F4A80C4D}"/>
                    </a:ext>
                  </a:extLst>
                </p14:cNvPr>
                <p14:cNvContentPartPr/>
                <p14:nvPr/>
              </p14:nvContentPartPr>
              <p14:xfrm>
                <a:off x="6176777" y="5212634"/>
                <a:ext cx="109440" cy="97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D5AB6D1-3560-48A7-ABBC-B892F4A80C4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67777" y="5203994"/>
                  <a:ext cx="127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58BE6B6-10FD-4D1F-9CCD-99C43B922C14}"/>
                    </a:ext>
                  </a:extLst>
                </p14:cNvPr>
                <p14:cNvContentPartPr/>
                <p14:nvPr/>
              </p14:nvContentPartPr>
              <p14:xfrm>
                <a:off x="6542177" y="4875674"/>
                <a:ext cx="49680" cy="118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58BE6B6-10FD-4D1F-9CCD-99C43B922C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33177" y="4866674"/>
                  <a:ext cx="67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5259AC0-A640-4688-A30B-55BD31B21635}"/>
                    </a:ext>
                  </a:extLst>
                </p14:cNvPr>
                <p14:cNvContentPartPr/>
                <p14:nvPr/>
              </p14:nvContentPartPr>
              <p14:xfrm>
                <a:off x="6662417" y="4898714"/>
                <a:ext cx="75240" cy="61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5259AC0-A640-4688-A30B-55BD31B216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53417" y="4889714"/>
                  <a:ext cx="92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C2F2E6E-6404-412F-80E9-7277CB5A7150}"/>
                    </a:ext>
                  </a:extLst>
                </p14:cNvPr>
                <p14:cNvContentPartPr/>
                <p14:nvPr/>
              </p14:nvContentPartPr>
              <p14:xfrm>
                <a:off x="6753137" y="4887554"/>
                <a:ext cx="33840" cy="8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C2F2E6E-6404-412F-80E9-7277CB5A715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44137" y="4878554"/>
                  <a:ext cx="51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1851F17-DA5A-47F1-8D03-B4ABE3B9688E}"/>
                    </a:ext>
                  </a:extLst>
                </p14:cNvPr>
                <p14:cNvContentPartPr/>
                <p14:nvPr/>
              </p14:nvContentPartPr>
              <p14:xfrm>
                <a:off x="6786617" y="4859474"/>
                <a:ext cx="86400" cy="86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1851F17-DA5A-47F1-8D03-B4ABE3B968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77977" y="4850474"/>
                  <a:ext cx="104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47BF36C-9A46-45D0-A4CA-6197F291458C}"/>
                    </a:ext>
                  </a:extLst>
                </p14:cNvPr>
                <p14:cNvContentPartPr/>
                <p14:nvPr/>
              </p14:nvContentPartPr>
              <p14:xfrm>
                <a:off x="6883097" y="4879994"/>
                <a:ext cx="90720" cy="97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47BF36C-9A46-45D0-A4CA-6197F29145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74457" y="487135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5409075-C815-432D-9EED-4272023B44FA}"/>
                    </a:ext>
                  </a:extLst>
                </p14:cNvPr>
                <p14:cNvContentPartPr/>
                <p14:nvPr/>
              </p14:nvContentPartPr>
              <p14:xfrm>
                <a:off x="6551537" y="5223434"/>
                <a:ext cx="99000" cy="22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5409075-C815-432D-9EED-4272023B44F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42897" y="5214434"/>
                  <a:ext cx="116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68101EF-E6FC-46EB-AA14-02501B97BEC7}"/>
                    </a:ext>
                  </a:extLst>
                </p14:cNvPr>
                <p14:cNvContentPartPr/>
                <p14:nvPr/>
              </p14:nvContentPartPr>
              <p14:xfrm>
                <a:off x="6608057" y="5179154"/>
                <a:ext cx="12240" cy="141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68101EF-E6FC-46EB-AA14-02501B97BEC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99057" y="5170514"/>
                  <a:ext cx="29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21F3C8A-779C-4BD4-99BF-E44420F0C801}"/>
                    </a:ext>
                  </a:extLst>
                </p14:cNvPr>
                <p14:cNvContentPartPr/>
                <p14:nvPr/>
              </p14:nvContentPartPr>
              <p14:xfrm>
                <a:off x="6672857" y="5245754"/>
                <a:ext cx="64800" cy="67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21F3C8A-779C-4BD4-99BF-E44420F0C80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63857" y="5236754"/>
                  <a:ext cx="82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D7F6F99-B9A9-4D9B-8E84-0763D650F7C3}"/>
                    </a:ext>
                  </a:extLst>
                </p14:cNvPr>
                <p14:cNvContentPartPr/>
                <p14:nvPr/>
              </p14:nvContentPartPr>
              <p14:xfrm>
                <a:off x="6719657" y="5249714"/>
                <a:ext cx="90000" cy="181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D7F6F99-B9A9-4D9B-8E84-0763D650F7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10657" y="5240714"/>
                  <a:ext cx="107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8743BEB-56BE-4E81-B665-1670B1A5376B}"/>
                    </a:ext>
                  </a:extLst>
                </p14:cNvPr>
                <p14:cNvContentPartPr/>
                <p14:nvPr/>
              </p14:nvContentPartPr>
              <p14:xfrm>
                <a:off x="7452806" y="5198463"/>
                <a:ext cx="125640" cy="91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8743BEB-56BE-4E81-B665-1670B1A5376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44166" y="5189463"/>
                  <a:ext cx="143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7B20000-3067-4425-82A1-5A4EBC862509}"/>
                    </a:ext>
                  </a:extLst>
                </p14:cNvPr>
                <p14:cNvContentPartPr/>
                <p14:nvPr/>
              </p14:nvContentPartPr>
              <p14:xfrm>
                <a:off x="6107846" y="5127543"/>
                <a:ext cx="7560" cy="451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7B20000-3067-4425-82A1-5A4EBC8625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98846" y="5118903"/>
                  <a:ext cx="252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590C96A-9E08-431B-B142-788011B148F1}"/>
                    </a:ext>
                  </a:extLst>
                </p14:cNvPr>
                <p14:cNvContentPartPr/>
                <p14:nvPr/>
              </p14:nvContentPartPr>
              <p14:xfrm>
                <a:off x="6124766" y="5071023"/>
                <a:ext cx="1562400" cy="51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590C96A-9E08-431B-B142-788011B148F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16126" y="5062023"/>
                  <a:ext cx="158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CC25463-3AEC-4A35-AF59-CC6E8A8395A1}"/>
                    </a:ext>
                  </a:extLst>
                </p14:cNvPr>
                <p14:cNvContentPartPr/>
                <p14:nvPr/>
              </p14:nvContentPartPr>
              <p14:xfrm>
                <a:off x="7676726" y="5109543"/>
                <a:ext cx="93960" cy="1385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CC25463-3AEC-4A35-AF59-CC6E8A8395A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67726" y="5100903"/>
                  <a:ext cx="111600" cy="14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C41D9FE-358B-4134-8976-F075F287543C}"/>
                    </a:ext>
                  </a:extLst>
                </p14:cNvPr>
                <p14:cNvContentPartPr/>
                <p14:nvPr/>
              </p14:nvContentPartPr>
              <p14:xfrm>
                <a:off x="6252566" y="5410503"/>
                <a:ext cx="131040" cy="140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C41D9FE-358B-4134-8976-F075F28754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43926" y="5401503"/>
                  <a:ext cx="14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37CC622-D13E-40DC-99B3-DA4D647AB12A}"/>
                    </a:ext>
                  </a:extLst>
                </p14:cNvPr>
                <p14:cNvContentPartPr/>
                <p14:nvPr/>
              </p14:nvContentPartPr>
              <p14:xfrm>
                <a:off x="6595286" y="5501943"/>
                <a:ext cx="91800" cy="55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37CC622-D13E-40DC-99B3-DA4D647AB12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86286" y="5492943"/>
                  <a:ext cx="109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C8AB630-BCA6-42DA-83DA-F1D898633AB0}"/>
                    </a:ext>
                  </a:extLst>
                </p14:cNvPr>
                <p14:cNvContentPartPr/>
                <p14:nvPr/>
              </p14:nvContentPartPr>
              <p14:xfrm>
                <a:off x="6714086" y="5502663"/>
                <a:ext cx="42120" cy="101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C8AB630-BCA6-42DA-83DA-F1D898633A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05086" y="5493663"/>
                  <a:ext cx="59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1C8F45B-649A-4761-A387-DAB84CE45B25}"/>
                    </a:ext>
                  </a:extLst>
                </p14:cNvPr>
                <p14:cNvContentPartPr/>
                <p14:nvPr/>
              </p14:nvContentPartPr>
              <p14:xfrm>
                <a:off x="6798326" y="5493303"/>
                <a:ext cx="24120" cy="637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1C8F45B-649A-4761-A387-DAB84CE45B2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89326" y="5484663"/>
                  <a:ext cx="41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293DFAB-A5DE-4F74-9AE1-C76D82774A71}"/>
                    </a:ext>
                  </a:extLst>
                </p14:cNvPr>
                <p14:cNvContentPartPr/>
                <p14:nvPr/>
              </p14:nvContentPartPr>
              <p14:xfrm>
                <a:off x="6851606" y="5510943"/>
                <a:ext cx="50040" cy="40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293DFAB-A5DE-4F74-9AE1-C76D82774A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42606" y="5501943"/>
                  <a:ext cx="67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9CFA495-BBF6-4AA7-90BA-8C9A08B39344}"/>
                    </a:ext>
                  </a:extLst>
                </p14:cNvPr>
                <p14:cNvContentPartPr/>
                <p14:nvPr/>
              </p14:nvContentPartPr>
              <p14:xfrm>
                <a:off x="6897326" y="5463063"/>
                <a:ext cx="41400" cy="100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9CFA495-BBF6-4AA7-90BA-8C9A08B39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88686" y="5454423"/>
                  <a:ext cx="59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36B5C16-54D0-4483-8450-CC35978E89F9}"/>
                    </a:ext>
                  </a:extLst>
                </p14:cNvPr>
                <p14:cNvContentPartPr/>
                <p14:nvPr/>
              </p14:nvContentPartPr>
              <p14:xfrm>
                <a:off x="6960686" y="5502663"/>
                <a:ext cx="44280" cy="57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36B5C16-54D0-4483-8450-CC35978E89F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52046" y="5494023"/>
                  <a:ext cx="6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9691810-B238-4881-AA27-4851BC818739}"/>
                    </a:ext>
                  </a:extLst>
                </p14:cNvPr>
                <p14:cNvContentPartPr/>
                <p14:nvPr/>
              </p14:nvContentPartPr>
              <p14:xfrm>
                <a:off x="7029446" y="5518863"/>
                <a:ext cx="52920" cy="42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9691810-B238-4881-AA27-4851BC81873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20446" y="5510223"/>
                  <a:ext cx="70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DA958CE-492B-4E9D-9ADA-BD82F0DC461C}"/>
                    </a:ext>
                  </a:extLst>
                </p14:cNvPr>
                <p14:cNvContentPartPr/>
                <p14:nvPr/>
              </p14:nvContentPartPr>
              <p14:xfrm>
                <a:off x="7077686" y="5452263"/>
                <a:ext cx="79560" cy="127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DA958CE-492B-4E9D-9ADA-BD82F0DC461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68686" y="5443623"/>
                  <a:ext cx="97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60307CC-A7D0-4E6B-AF9A-9D3EB50CB866}"/>
                    </a:ext>
                  </a:extLst>
                </p14:cNvPr>
                <p14:cNvContentPartPr/>
                <p14:nvPr/>
              </p14:nvContentPartPr>
              <p14:xfrm>
                <a:off x="6498441" y="5432630"/>
                <a:ext cx="64080" cy="126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60307CC-A7D0-4E6B-AF9A-9D3EB50CB86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89801" y="5423990"/>
                  <a:ext cx="81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00C36EC-C71C-4D7A-9DAD-7ADE21255415}"/>
                    </a:ext>
                  </a:extLst>
                </p14:cNvPr>
                <p14:cNvContentPartPr/>
                <p14:nvPr/>
              </p14:nvContentPartPr>
              <p14:xfrm>
                <a:off x="6529761" y="5692190"/>
                <a:ext cx="93600" cy="114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00C36EC-C71C-4D7A-9DAD-7ADE2125541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21121" y="5683190"/>
                  <a:ext cx="111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29D4947-7EA8-4458-9C4D-1AE4712FD11C}"/>
                    </a:ext>
                  </a:extLst>
                </p14:cNvPr>
                <p14:cNvContentPartPr/>
                <p14:nvPr/>
              </p14:nvContentPartPr>
              <p14:xfrm>
                <a:off x="6582681" y="5775350"/>
                <a:ext cx="43560" cy="30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29D4947-7EA8-4458-9C4D-1AE4712FD11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73681" y="5766710"/>
                  <a:ext cx="61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EAE0261-0065-4923-B08E-9D692B152E22}"/>
                    </a:ext>
                  </a:extLst>
                </p14:cNvPr>
                <p14:cNvContentPartPr/>
                <p14:nvPr/>
              </p14:nvContentPartPr>
              <p14:xfrm>
                <a:off x="6655041" y="5760590"/>
                <a:ext cx="61200" cy="50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EAE0261-0065-4923-B08E-9D692B152E2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46401" y="5751950"/>
                  <a:ext cx="78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55A33F5-F877-4B26-A2B4-673924B2C9C2}"/>
                    </a:ext>
                  </a:extLst>
                </p14:cNvPr>
                <p14:cNvContentPartPr/>
                <p14:nvPr/>
              </p14:nvContentPartPr>
              <p14:xfrm>
                <a:off x="6728841" y="5761310"/>
                <a:ext cx="54360" cy="57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55A33F5-F877-4B26-A2B4-673924B2C9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19841" y="5752310"/>
                  <a:ext cx="72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527081B-9601-45AD-A6CA-A4B14185F8E7}"/>
                    </a:ext>
                  </a:extLst>
                </p14:cNvPr>
                <p14:cNvContentPartPr/>
                <p14:nvPr/>
              </p14:nvContentPartPr>
              <p14:xfrm>
                <a:off x="6783201" y="5733950"/>
                <a:ext cx="38880" cy="82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527081B-9601-45AD-A6CA-A4B14185F8E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74561" y="5724950"/>
                  <a:ext cx="5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D5784C-E292-46E7-B96C-0D59342C6ACE}"/>
                    </a:ext>
                  </a:extLst>
                </p14:cNvPr>
                <p14:cNvContentPartPr/>
                <p14:nvPr/>
              </p14:nvContentPartPr>
              <p14:xfrm>
                <a:off x="6798321" y="5716670"/>
                <a:ext cx="86400" cy="101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D5784C-E292-46E7-B96C-0D59342C6AC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89681" y="5707670"/>
                  <a:ext cx="104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2131F02-86CB-48E4-8D1C-86F029F3D26A}"/>
                    </a:ext>
                  </a:extLst>
                </p14:cNvPr>
                <p14:cNvContentPartPr/>
                <p14:nvPr/>
              </p14:nvContentPartPr>
              <p14:xfrm>
                <a:off x="6886881" y="5692190"/>
                <a:ext cx="11880" cy="120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2131F02-86CB-48E4-8D1C-86F029F3D26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78241" y="5683550"/>
                  <a:ext cx="29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55C4E42-67A3-47D8-B13E-AA130A9D1510}"/>
                    </a:ext>
                  </a:extLst>
                </p14:cNvPr>
                <p14:cNvContentPartPr/>
                <p14:nvPr/>
              </p14:nvContentPartPr>
              <p14:xfrm>
                <a:off x="6934761" y="5755190"/>
                <a:ext cx="42840" cy="77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55C4E42-67A3-47D8-B13E-AA130A9D151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25761" y="5746550"/>
                  <a:ext cx="60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96CE27E-4C15-4AF2-84DD-381D7C46D884}"/>
                    </a:ext>
                  </a:extLst>
                </p14:cNvPr>
                <p14:cNvContentPartPr/>
                <p14:nvPr/>
              </p14:nvContentPartPr>
              <p14:xfrm>
                <a:off x="6998841" y="5765630"/>
                <a:ext cx="86040" cy="63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96CE27E-4C15-4AF2-84DD-381D7C46D88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89841" y="5756630"/>
                  <a:ext cx="103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356E79F-15A1-4CAD-AD03-ECA1D70A8F7E}"/>
                    </a:ext>
                  </a:extLst>
                </p14:cNvPr>
                <p14:cNvContentPartPr/>
                <p14:nvPr/>
              </p14:nvContentPartPr>
              <p14:xfrm>
                <a:off x="6118641" y="5534510"/>
                <a:ext cx="70920" cy="876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356E79F-15A1-4CAD-AD03-ECA1D70A8F7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09641" y="5525510"/>
                  <a:ext cx="8856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FE4554F-EF95-4AA1-9002-DC2746EACDC7}"/>
                    </a:ext>
                  </a:extLst>
                </p14:cNvPr>
                <p14:cNvContentPartPr/>
                <p14:nvPr/>
              </p14:nvContentPartPr>
              <p14:xfrm>
                <a:off x="6272361" y="5647190"/>
                <a:ext cx="58680" cy="151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FE4554F-EF95-4AA1-9002-DC2746EACDC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63721" y="5638550"/>
                  <a:ext cx="76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B97A0D7-1750-4E7B-A43D-3B39F35FD5C1}"/>
                    </a:ext>
                  </a:extLst>
                </p14:cNvPr>
                <p14:cNvContentPartPr/>
                <p14:nvPr/>
              </p14:nvContentPartPr>
              <p14:xfrm>
                <a:off x="6334281" y="5855990"/>
                <a:ext cx="8280" cy="14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B97A0D7-1750-4E7B-A43D-3B39F35FD5C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25281" y="5847350"/>
                  <a:ext cx="25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806B9F7-DACF-4328-98FB-B89A78700D7F}"/>
                    </a:ext>
                  </a:extLst>
                </p14:cNvPr>
                <p14:cNvContentPartPr/>
                <p14:nvPr/>
              </p14:nvContentPartPr>
              <p14:xfrm>
                <a:off x="6324201" y="5958950"/>
                <a:ext cx="6120" cy="98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806B9F7-DACF-4328-98FB-B89A78700D7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15561" y="5950310"/>
                  <a:ext cx="23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15C4C84-80E7-4743-B52D-F45E6020D187}"/>
                    </a:ext>
                  </a:extLst>
                </p14:cNvPr>
                <p14:cNvContentPartPr/>
                <p14:nvPr/>
              </p14:nvContentPartPr>
              <p14:xfrm>
                <a:off x="6326361" y="6154070"/>
                <a:ext cx="9000" cy="5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15C4C84-80E7-4743-B52D-F45E6020D18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17361" y="6145070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720E951-3A44-4217-8D13-8B2A8CB636E8}"/>
                    </a:ext>
                  </a:extLst>
                </p14:cNvPr>
                <p14:cNvContentPartPr/>
                <p14:nvPr/>
              </p14:nvContentPartPr>
              <p14:xfrm>
                <a:off x="6515361" y="6015470"/>
                <a:ext cx="83880" cy="127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720E951-3A44-4217-8D13-8B2A8CB636E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06361" y="6006470"/>
                  <a:ext cx="101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B52E41B-AAD7-45EC-840C-56BBB9983AC4}"/>
                    </a:ext>
                  </a:extLst>
                </p14:cNvPr>
                <p14:cNvContentPartPr/>
                <p14:nvPr/>
              </p14:nvContentPartPr>
              <p14:xfrm>
                <a:off x="6622641" y="6069830"/>
                <a:ext cx="37080" cy="45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B52E41B-AAD7-45EC-840C-56BBB9983A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13641" y="6060830"/>
                  <a:ext cx="54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40AF3CB-A7EE-467E-B171-ADA8AF5C010E}"/>
                    </a:ext>
                  </a:extLst>
                </p14:cNvPr>
                <p14:cNvContentPartPr/>
                <p14:nvPr/>
              </p14:nvContentPartPr>
              <p14:xfrm>
                <a:off x="6672321" y="6029510"/>
                <a:ext cx="22320" cy="92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40AF3CB-A7EE-467E-B171-ADA8AF5C01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63681" y="6020870"/>
                  <a:ext cx="3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1EE550C-CDAA-4863-B9C1-62B3D7B13699}"/>
                    </a:ext>
                  </a:extLst>
                </p14:cNvPr>
                <p14:cNvContentPartPr/>
                <p14:nvPr/>
              </p14:nvContentPartPr>
              <p14:xfrm>
                <a:off x="6716241" y="6033110"/>
                <a:ext cx="45720" cy="85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1EE550C-CDAA-4863-B9C1-62B3D7B1369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707601" y="6024470"/>
                  <a:ext cx="63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B0806C8-B793-487C-9BA6-203E0F4815B7}"/>
                    </a:ext>
                  </a:extLst>
                </p14:cNvPr>
                <p14:cNvContentPartPr/>
                <p14:nvPr/>
              </p14:nvContentPartPr>
              <p14:xfrm>
                <a:off x="6787521" y="6033830"/>
                <a:ext cx="11520" cy="97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B0806C8-B793-487C-9BA6-203E0F4815B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778881" y="6025190"/>
                  <a:ext cx="29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510E15A-0C12-4458-AB9C-A9847F88E306}"/>
                    </a:ext>
                  </a:extLst>
                </p14:cNvPr>
                <p14:cNvContentPartPr/>
                <p14:nvPr/>
              </p14:nvContentPartPr>
              <p14:xfrm>
                <a:off x="6834321" y="6060470"/>
                <a:ext cx="33840" cy="68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510E15A-0C12-4458-AB9C-A9847F88E30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25321" y="6051470"/>
                  <a:ext cx="51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3EB0A4-E66E-47C2-9D3D-2EBED0727E04}"/>
                    </a:ext>
                  </a:extLst>
                </p14:cNvPr>
                <p14:cNvContentPartPr/>
                <p14:nvPr/>
              </p14:nvContentPartPr>
              <p14:xfrm>
                <a:off x="6876801" y="6020870"/>
                <a:ext cx="115200" cy="168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3EB0A4-E66E-47C2-9D3D-2EBED0727E0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68161" y="6011870"/>
                  <a:ext cx="132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AB4B439-73DE-4958-AE2D-533AFE1276E1}"/>
                    </a:ext>
                  </a:extLst>
                </p14:cNvPr>
                <p14:cNvContentPartPr/>
                <p14:nvPr/>
              </p14:nvContentPartPr>
              <p14:xfrm>
                <a:off x="6140178" y="6439644"/>
                <a:ext cx="1530000" cy="6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AB4B439-73DE-4958-AE2D-533AFE1276E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31538" y="6431004"/>
                  <a:ext cx="1547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F3C509-8105-4502-B342-648E6A23F1EA}"/>
                    </a:ext>
                  </a:extLst>
                </p14:cNvPr>
                <p14:cNvContentPartPr/>
                <p14:nvPr/>
              </p14:nvContentPartPr>
              <p14:xfrm>
                <a:off x="6763698" y="6218964"/>
                <a:ext cx="1080" cy="10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F3C509-8105-4502-B342-648E6A23F1E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54698" y="6209964"/>
                  <a:ext cx="1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DA89784-A83E-46C5-97CF-D9838E659255}"/>
                    </a:ext>
                  </a:extLst>
                </p14:cNvPr>
                <p14:cNvContentPartPr/>
                <p14:nvPr/>
              </p14:nvContentPartPr>
              <p14:xfrm>
                <a:off x="6756858" y="6293124"/>
                <a:ext cx="8280" cy="49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DA89784-A83E-46C5-97CF-D9838E65925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47858" y="6284484"/>
                  <a:ext cx="259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B1FCAB1-F5F8-455A-9070-07AC999BB96A}"/>
              </a:ext>
            </a:extLst>
          </p:cNvPr>
          <p:cNvGrpSpPr/>
          <p:nvPr/>
        </p:nvGrpSpPr>
        <p:grpSpPr>
          <a:xfrm>
            <a:off x="4847544" y="4141440"/>
            <a:ext cx="967320" cy="683280"/>
            <a:chOff x="4847544" y="4141440"/>
            <a:chExt cx="96732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BC600DC-A748-42A3-AE51-83DD3D891825}"/>
                    </a:ext>
                  </a:extLst>
                </p14:cNvPr>
                <p14:cNvContentPartPr/>
                <p14:nvPr/>
              </p14:nvContentPartPr>
              <p14:xfrm>
                <a:off x="4866984" y="4141440"/>
                <a:ext cx="119160" cy="202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BC600DC-A748-42A3-AE51-83DD3D8918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57984" y="4132440"/>
                  <a:ext cx="136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0D1135D-3CD6-47E2-A337-1F4E6804BA50}"/>
                    </a:ext>
                  </a:extLst>
                </p14:cNvPr>
                <p14:cNvContentPartPr/>
                <p14:nvPr/>
              </p14:nvContentPartPr>
              <p14:xfrm>
                <a:off x="5000184" y="4259160"/>
                <a:ext cx="99000" cy="70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0D1135D-3CD6-47E2-A337-1F4E6804BA5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91544" y="4250160"/>
                  <a:ext cx="116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EE4EA62-79D8-45AD-B791-317FB121551D}"/>
                    </a:ext>
                  </a:extLst>
                </p14:cNvPr>
                <p14:cNvContentPartPr/>
                <p14:nvPr/>
              </p14:nvContentPartPr>
              <p14:xfrm>
                <a:off x="5099184" y="4204800"/>
                <a:ext cx="97200" cy="152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EE4EA62-79D8-45AD-B791-317FB121551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090184" y="4196160"/>
                  <a:ext cx="114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B7B1D05-46E0-43F0-AD86-BED78A9FB903}"/>
                    </a:ext>
                  </a:extLst>
                </p14:cNvPr>
                <p14:cNvContentPartPr/>
                <p14:nvPr/>
              </p14:nvContentPartPr>
              <p14:xfrm>
                <a:off x="5158944" y="4178520"/>
                <a:ext cx="30960" cy="28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B7B1D05-46E0-43F0-AD86-BED78A9FB90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50304" y="4169880"/>
                  <a:ext cx="48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16CE84B-A9F0-47F3-8B88-D84963C45D17}"/>
                    </a:ext>
                  </a:extLst>
                </p14:cNvPr>
                <p14:cNvContentPartPr/>
                <p14:nvPr/>
              </p14:nvContentPartPr>
              <p14:xfrm>
                <a:off x="5253624" y="4210200"/>
                <a:ext cx="80280" cy="124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16CE84B-A9F0-47F3-8B88-D84963C45D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44624" y="4201200"/>
                  <a:ext cx="97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D433FFC-F08F-4DE7-87D6-5AEEF21D6975}"/>
                    </a:ext>
                  </a:extLst>
                </p14:cNvPr>
                <p14:cNvContentPartPr/>
                <p14:nvPr/>
              </p14:nvContentPartPr>
              <p14:xfrm>
                <a:off x="4847544" y="4409280"/>
                <a:ext cx="192240" cy="190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D433FFC-F08F-4DE7-87D6-5AEEF21D697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838544" y="4400640"/>
                  <a:ext cx="209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298084C-5EBE-46A0-BB15-E2C31A693D6D}"/>
                    </a:ext>
                  </a:extLst>
                </p14:cNvPr>
                <p14:cNvContentPartPr/>
                <p14:nvPr/>
              </p14:nvContentPartPr>
              <p14:xfrm>
                <a:off x="5064264" y="4523400"/>
                <a:ext cx="57600" cy="67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298084C-5EBE-46A0-BB15-E2C31A693D6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5624" y="4514400"/>
                  <a:ext cx="75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9E6D857-EF48-4DDF-B468-FACDD42C85AF}"/>
                    </a:ext>
                  </a:extLst>
                </p14:cNvPr>
                <p14:cNvContentPartPr/>
                <p14:nvPr/>
              </p14:nvContentPartPr>
              <p14:xfrm>
                <a:off x="5128344" y="4499280"/>
                <a:ext cx="113040" cy="99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9E6D857-EF48-4DDF-B468-FACDD42C85A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119344" y="4490640"/>
                  <a:ext cx="130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8833CC3-9329-44B3-A4B4-9DD54F0C6CEE}"/>
                    </a:ext>
                  </a:extLst>
                </p14:cNvPr>
                <p14:cNvContentPartPr/>
                <p14:nvPr/>
              </p14:nvContentPartPr>
              <p14:xfrm>
                <a:off x="5206824" y="4464000"/>
                <a:ext cx="65520" cy="144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8833CC3-9329-44B3-A4B4-9DD54F0C6CE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97824" y="4455360"/>
                  <a:ext cx="83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9564F0E-369C-416B-B1CD-AC97DB06DC70}"/>
                    </a:ext>
                  </a:extLst>
                </p14:cNvPr>
                <p14:cNvContentPartPr/>
                <p14:nvPr/>
              </p14:nvContentPartPr>
              <p14:xfrm>
                <a:off x="5246064" y="4453200"/>
                <a:ext cx="77760" cy="149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9564F0E-369C-416B-B1CD-AC97DB06DC7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37064" y="4444200"/>
                  <a:ext cx="95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CE86525-AE4D-4C2C-B276-95826E345EDB}"/>
                    </a:ext>
                  </a:extLst>
                </p14:cNvPr>
                <p14:cNvContentPartPr/>
                <p14:nvPr/>
              </p14:nvContentPartPr>
              <p14:xfrm>
                <a:off x="5338584" y="4519080"/>
                <a:ext cx="69120" cy="83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CE86525-AE4D-4C2C-B276-95826E345ED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329584" y="4510440"/>
                  <a:ext cx="86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4DAD9E5-30D6-4539-966F-175B26CC087B}"/>
                    </a:ext>
                  </a:extLst>
                </p14:cNvPr>
                <p14:cNvContentPartPr/>
                <p14:nvPr/>
              </p14:nvContentPartPr>
              <p14:xfrm>
                <a:off x="5443704" y="4506480"/>
                <a:ext cx="70200" cy="93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4DAD9E5-30D6-4539-966F-175B26CC087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35064" y="4497480"/>
                  <a:ext cx="87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E8E802D-D5E6-41A6-ACF6-8F69A822DCF0}"/>
                    </a:ext>
                  </a:extLst>
                </p14:cNvPr>
                <p14:cNvContentPartPr/>
                <p14:nvPr/>
              </p14:nvContentPartPr>
              <p14:xfrm>
                <a:off x="5540544" y="4431960"/>
                <a:ext cx="59400" cy="177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E8E802D-D5E6-41A6-ACF6-8F69A822DCF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31544" y="4422960"/>
                  <a:ext cx="77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C50458A-B267-4A58-B72D-D284F68588C8}"/>
                    </a:ext>
                  </a:extLst>
                </p14:cNvPr>
                <p14:cNvContentPartPr/>
                <p14:nvPr/>
              </p14:nvContentPartPr>
              <p14:xfrm>
                <a:off x="5613264" y="4483440"/>
                <a:ext cx="83880" cy="45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C50458A-B267-4A58-B72D-D284F68588C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04264" y="4474800"/>
                  <a:ext cx="101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043AD71-15EE-4253-826E-2C3C0BF08922}"/>
                    </a:ext>
                  </a:extLst>
                </p14:cNvPr>
                <p14:cNvContentPartPr/>
                <p14:nvPr/>
              </p14:nvContentPartPr>
              <p14:xfrm>
                <a:off x="5655384" y="4440240"/>
                <a:ext cx="159480" cy="384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043AD71-15EE-4253-826E-2C3C0BF0892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646384" y="4431600"/>
                  <a:ext cx="177120" cy="402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6" name="Picture 305">
            <a:extLst>
              <a:ext uri="{FF2B5EF4-FFF2-40B4-BE49-F238E27FC236}">
                <a16:creationId xmlns:a16="http://schemas.microsoft.com/office/drawing/2014/main" id="{F11755CE-C547-4AEE-A051-922805F0E8AA}"/>
              </a:ext>
            </a:extLst>
          </p:cNvPr>
          <p:cNvPicPr>
            <a:picLocks noChangeAspect="1"/>
          </p:cNvPicPr>
          <p:nvPr/>
        </p:nvPicPr>
        <p:blipFill>
          <a:blip r:embed="rId326"/>
          <a:stretch>
            <a:fillRect/>
          </a:stretch>
        </p:blipFill>
        <p:spPr>
          <a:xfrm>
            <a:off x="5392951" y="202716"/>
            <a:ext cx="899146" cy="339413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6994E151-8513-4D24-B1C4-880CA5EE1B2E}"/>
              </a:ext>
            </a:extLst>
          </p:cNvPr>
          <p:cNvPicPr>
            <a:picLocks noChangeAspect="1"/>
          </p:cNvPicPr>
          <p:nvPr/>
        </p:nvPicPr>
        <p:blipFill>
          <a:blip r:embed="rId327"/>
          <a:stretch>
            <a:fillRect/>
          </a:stretch>
        </p:blipFill>
        <p:spPr>
          <a:xfrm>
            <a:off x="6402078" y="66771"/>
            <a:ext cx="623580" cy="1102561"/>
          </a:xfrm>
          <a:prstGeom prst="rect">
            <a:avLst/>
          </a:prstGeom>
        </p:spPr>
      </p:pic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E94CA7F-72C9-45C6-8EAD-961FEA2502CF}"/>
              </a:ext>
            </a:extLst>
          </p:cNvPr>
          <p:cNvCxnSpPr>
            <a:cxnSpLocks/>
          </p:cNvCxnSpPr>
          <p:nvPr/>
        </p:nvCxnSpPr>
        <p:spPr>
          <a:xfrm>
            <a:off x="7062674" y="129001"/>
            <a:ext cx="0" cy="97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155DDFE8-2EC0-4C6C-8CE1-A6806A5D2056}"/>
              </a:ext>
            </a:extLst>
          </p:cNvPr>
          <p:cNvPicPr>
            <a:picLocks noChangeAspect="1"/>
          </p:cNvPicPr>
          <p:nvPr/>
        </p:nvPicPr>
        <p:blipFill>
          <a:blip r:embed="rId328"/>
          <a:stretch>
            <a:fillRect/>
          </a:stretch>
        </p:blipFill>
        <p:spPr>
          <a:xfrm>
            <a:off x="7155182" y="88991"/>
            <a:ext cx="3381826" cy="1115283"/>
          </a:xfrm>
          <a:prstGeom prst="rect">
            <a:avLst/>
          </a:prstGeom>
        </p:spPr>
      </p:pic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BC07B5A-B360-4E56-A00A-F3DC027400E9}"/>
              </a:ext>
            </a:extLst>
          </p:cNvPr>
          <p:cNvCxnSpPr>
            <a:cxnSpLocks/>
          </p:cNvCxnSpPr>
          <p:nvPr/>
        </p:nvCxnSpPr>
        <p:spPr>
          <a:xfrm>
            <a:off x="10568659" y="163512"/>
            <a:ext cx="0" cy="97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6" name="Picture 315">
            <a:extLst>
              <a:ext uri="{FF2B5EF4-FFF2-40B4-BE49-F238E27FC236}">
                <a16:creationId xmlns:a16="http://schemas.microsoft.com/office/drawing/2014/main" id="{72376D7B-E497-413F-B711-88FA5B006869}"/>
              </a:ext>
            </a:extLst>
          </p:cNvPr>
          <p:cNvPicPr>
            <a:picLocks noChangeAspect="1"/>
          </p:cNvPicPr>
          <p:nvPr/>
        </p:nvPicPr>
        <p:blipFill>
          <a:blip r:embed="rId329"/>
          <a:stretch>
            <a:fillRect/>
          </a:stretch>
        </p:blipFill>
        <p:spPr>
          <a:xfrm>
            <a:off x="10640398" y="118679"/>
            <a:ext cx="1562046" cy="1049629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11F3B42E-BB13-4C43-B0FC-B9F27BC6FD71}"/>
              </a:ext>
            </a:extLst>
          </p:cNvPr>
          <p:cNvSpPr txBox="1"/>
          <p:nvPr/>
        </p:nvSpPr>
        <p:spPr>
          <a:xfrm>
            <a:off x="8893076" y="1079465"/>
            <a:ext cx="819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Tags</a:t>
            </a:r>
            <a:endParaRPr lang="en-SG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568D7F0-8C7E-495D-82C9-A0313CB5F54C}"/>
              </a:ext>
            </a:extLst>
          </p:cNvPr>
          <p:cNvSpPr txBox="1"/>
          <p:nvPr/>
        </p:nvSpPr>
        <p:spPr>
          <a:xfrm>
            <a:off x="11274429" y="1054854"/>
            <a:ext cx="819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Draw</a:t>
            </a:r>
            <a:endParaRPr lang="en-SG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1E5D-F4B0-4B50-B902-3EF5D208797C}"/>
              </a:ext>
            </a:extLst>
          </p:cNvPr>
          <p:cNvPicPr>
            <a:picLocks noChangeAspect="1"/>
          </p:cNvPicPr>
          <p:nvPr/>
        </p:nvPicPr>
        <p:blipFill>
          <a:blip r:embed="rId330"/>
          <a:stretch>
            <a:fillRect/>
          </a:stretch>
        </p:blipFill>
        <p:spPr>
          <a:xfrm>
            <a:off x="353109" y="1886380"/>
            <a:ext cx="384035" cy="384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D2CBA-D484-44F7-99F1-912164EE3C19}"/>
              </a:ext>
            </a:extLst>
          </p:cNvPr>
          <p:cNvPicPr>
            <a:picLocks noChangeAspect="1"/>
          </p:cNvPicPr>
          <p:nvPr/>
        </p:nvPicPr>
        <p:blipFill>
          <a:blip r:embed="rId331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DA5225-BBF6-46FF-8799-AFE48B24ED04}"/>
              </a:ext>
            </a:extLst>
          </p:cNvPr>
          <p:cNvPicPr>
            <a:picLocks noChangeAspect="1"/>
          </p:cNvPicPr>
          <p:nvPr/>
        </p:nvPicPr>
        <p:blipFill>
          <a:blip r:embed="rId332"/>
          <a:stretch>
            <a:fillRect/>
          </a:stretch>
        </p:blipFill>
        <p:spPr>
          <a:xfrm>
            <a:off x="378270" y="3266538"/>
            <a:ext cx="314080" cy="314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BFE406-A598-45C4-99DD-837B14558DF8}"/>
              </a:ext>
            </a:extLst>
          </p:cNvPr>
          <p:cNvPicPr>
            <a:picLocks noChangeAspect="1"/>
          </p:cNvPicPr>
          <p:nvPr/>
        </p:nvPicPr>
        <p:blipFill>
          <a:blip r:embed="rId333"/>
          <a:stretch>
            <a:fillRect/>
          </a:stretch>
        </p:blipFill>
        <p:spPr>
          <a:xfrm>
            <a:off x="384528" y="3873312"/>
            <a:ext cx="301761" cy="3017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82BE52-589D-40E8-9097-EEA1F1D7D7CF}"/>
              </a:ext>
            </a:extLst>
          </p:cNvPr>
          <p:cNvPicPr>
            <a:picLocks noChangeAspect="1"/>
          </p:cNvPicPr>
          <p:nvPr/>
        </p:nvPicPr>
        <p:blipFill>
          <a:blip r:embed="rId334"/>
          <a:stretch>
            <a:fillRect/>
          </a:stretch>
        </p:blipFill>
        <p:spPr>
          <a:xfrm>
            <a:off x="382920" y="4493061"/>
            <a:ext cx="327930" cy="3279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73C38A-B43D-4614-9619-3DB1B329D994}"/>
              </a:ext>
            </a:extLst>
          </p:cNvPr>
          <p:cNvPicPr>
            <a:picLocks noChangeAspect="1"/>
          </p:cNvPicPr>
          <p:nvPr/>
        </p:nvPicPr>
        <p:blipFill>
          <a:blip r:embed="rId335"/>
          <a:stretch>
            <a:fillRect/>
          </a:stretch>
        </p:blipFill>
        <p:spPr>
          <a:xfrm>
            <a:off x="363009" y="5164696"/>
            <a:ext cx="348537" cy="3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Save As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78DB89-57F6-407E-A662-98F0D015B150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FC9E13D-A27C-4B9A-82B9-82E9F919F583}"/>
              </a:ext>
            </a:extLst>
          </p:cNvPr>
          <p:cNvSpPr txBox="1"/>
          <p:nvPr/>
        </p:nvSpPr>
        <p:spPr>
          <a:xfrm>
            <a:off x="3414392" y="1851135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Current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61F2E31-716F-43A3-AD80-44585B32B4AB}"/>
              </a:ext>
            </a:extLst>
          </p:cNvPr>
          <p:cNvCxnSpPr/>
          <p:nvPr/>
        </p:nvCxnSpPr>
        <p:spPr>
          <a:xfrm flipV="1">
            <a:off x="3441262" y="2120415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E302CF-D83C-4F0D-ADFF-462A1C798CCE}"/>
              </a:ext>
            </a:extLst>
          </p:cNvPr>
          <p:cNvSpPr/>
          <p:nvPr/>
        </p:nvSpPr>
        <p:spPr>
          <a:xfrm>
            <a:off x="3393141" y="245669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893559-8BBC-42CD-8793-0A7E186CECDE}"/>
              </a:ext>
            </a:extLst>
          </p:cNvPr>
          <p:cNvSpPr txBox="1"/>
          <p:nvPr/>
        </p:nvSpPr>
        <p:spPr>
          <a:xfrm>
            <a:off x="3479330" y="249400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D70A7B-CA8D-471F-A052-BC7C2B90BCA2}"/>
              </a:ext>
            </a:extLst>
          </p:cNvPr>
          <p:cNvSpPr/>
          <p:nvPr/>
        </p:nvSpPr>
        <p:spPr>
          <a:xfrm>
            <a:off x="5526741" y="245211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7D77C-C33E-4869-8654-7767804512F4}"/>
              </a:ext>
            </a:extLst>
          </p:cNvPr>
          <p:cNvSpPr txBox="1"/>
          <p:nvPr/>
        </p:nvSpPr>
        <p:spPr>
          <a:xfrm>
            <a:off x="5612930" y="248942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CS1231S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Discrete Math</a:t>
            </a:r>
          </a:p>
          <a:p>
            <a:endParaRPr lang="en-S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0150C7F-74FF-481C-B1B9-05C8F9CC2120}"/>
              </a:ext>
            </a:extLst>
          </p:cNvPr>
          <p:cNvSpPr/>
          <p:nvPr/>
        </p:nvSpPr>
        <p:spPr>
          <a:xfrm>
            <a:off x="7660341" y="245669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98486C-C0E0-4095-95CF-119F470946F1}"/>
              </a:ext>
            </a:extLst>
          </p:cNvPr>
          <p:cNvSpPr txBox="1"/>
          <p:nvPr/>
        </p:nvSpPr>
        <p:spPr>
          <a:xfrm>
            <a:off x="7746530" y="249400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MA1521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Calculus for Computing</a:t>
            </a:r>
          </a:p>
          <a:p>
            <a:endParaRPr lang="en-SG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31C4E4-EA2B-474C-AB1F-0E26DBD954F4}"/>
              </a:ext>
            </a:extLst>
          </p:cNvPr>
          <p:cNvSpPr/>
          <p:nvPr/>
        </p:nvSpPr>
        <p:spPr>
          <a:xfrm>
            <a:off x="9828588" y="243554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6DB7DA-8555-4617-AF8D-D27E6C336C11}"/>
              </a:ext>
            </a:extLst>
          </p:cNvPr>
          <p:cNvSpPr txBox="1"/>
          <p:nvPr/>
        </p:nvSpPr>
        <p:spPr>
          <a:xfrm>
            <a:off x="9914777" y="247285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MA2001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Linear Algebra</a:t>
            </a:r>
          </a:p>
          <a:p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136F19F-B26C-469F-9107-D587DB1769CB}"/>
              </a:ext>
            </a:extLst>
          </p:cNvPr>
          <p:cNvSpPr/>
          <p:nvPr/>
        </p:nvSpPr>
        <p:spPr>
          <a:xfrm>
            <a:off x="3428747" y="3849006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218916-6E36-4A5F-A69F-94C78ABA3E31}"/>
              </a:ext>
            </a:extLst>
          </p:cNvPr>
          <p:cNvSpPr txBox="1"/>
          <p:nvPr/>
        </p:nvSpPr>
        <p:spPr>
          <a:xfrm>
            <a:off x="3514936" y="3886320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UTC1101A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Humanizing Technology</a:t>
            </a:r>
          </a:p>
          <a:p>
            <a:endParaRPr lang="en-SG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25AEBBB-768E-437A-B6BA-A1FE14C77D5F}"/>
              </a:ext>
            </a:extLst>
          </p:cNvPr>
          <p:cNvSpPr txBox="1"/>
          <p:nvPr/>
        </p:nvSpPr>
        <p:spPr>
          <a:xfrm>
            <a:off x="3414392" y="5204981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All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CBCE65E-C8F7-4846-ACCF-83462433E86B}"/>
              </a:ext>
            </a:extLst>
          </p:cNvPr>
          <p:cNvCxnSpPr/>
          <p:nvPr/>
        </p:nvCxnSpPr>
        <p:spPr>
          <a:xfrm flipV="1">
            <a:off x="3441262" y="5474261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54D0B8F-8C6D-4054-9BC1-988636687987}"/>
              </a:ext>
            </a:extLst>
          </p:cNvPr>
          <p:cNvSpPr/>
          <p:nvPr/>
        </p:nvSpPr>
        <p:spPr>
          <a:xfrm>
            <a:off x="3428747" y="5813633"/>
            <a:ext cx="1915459" cy="105294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6E2579-0B17-4E48-94F0-99B10F1372E7}"/>
              </a:ext>
            </a:extLst>
          </p:cNvPr>
          <p:cNvSpPr txBox="1"/>
          <p:nvPr/>
        </p:nvSpPr>
        <p:spPr>
          <a:xfrm>
            <a:off x="3514936" y="5850946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0B10E-43E6-4F4E-9638-2365F507A673}"/>
              </a:ext>
            </a:extLst>
          </p:cNvPr>
          <p:cNvSpPr/>
          <p:nvPr/>
        </p:nvSpPr>
        <p:spPr>
          <a:xfrm>
            <a:off x="4960883" y="1524203"/>
            <a:ext cx="6783164" cy="29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testtest.txt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CBEC00-E126-41B7-ADE1-AAF6F65F4864}"/>
              </a:ext>
            </a:extLst>
          </p:cNvPr>
          <p:cNvSpPr txBox="1"/>
          <p:nvPr/>
        </p:nvSpPr>
        <p:spPr>
          <a:xfrm>
            <a:off x="3393141" y="1473211"/>
            <a:ext cx="23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Current File :</a:t>
            </a:r>
            <a:endParaRPr lang="en-SG" dirty="0">
              <a:latin typeface="Gilroy-Medium" panose="00000600000000000000" pitchFamily="2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C28818D-5EC5-41C8-9528-6440CF3DD7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5396" y="4264347"/>
            <a:ext cx="478148" cy="4781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A3BDCC-6DB0-487E-922E-73A5CC286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5396" y="6172014"/>
            <a:ext cx="478148" cy="4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7FA49CA-96E4-4560-8F39-865C23F615D8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Save As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359DA5-CBD3-4832-9FC7-313E3C6900EB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B8240E-BA4A-436C-9BD8-13DACB2E1EA4}"/>
              </a:ext>
            </a:extLst>
          </p:cNvPr>
          <p:cNvSpPr/>
          <p:nvPr/>
        </p:nvSpPr>
        <p:spPr>
          <a:xfrm>
            <a:off x="4960883" y="1524203"/>
            <a:ext cx="6783164" cy="29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testtest.txt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3A2F8D-C87A-4E79-A9CC-AE6365387F12}"/>
              </a:ext>
            </a:extLst>
          </p:cNvPr>
          <p:cNvSpPr txBox="1"/>
          <p:nvPr/>
        </p:nvSpPr>
        <p:spPr>
          <a:xfrm>
            <a:off x="3393141" y="1473211"/>
            <a:ext cx="23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Current File :</a:t>
            </a:r>
            <a:endParaRPr lang="en-SG" dirty="0">
              <a:latin typeface="Gilroy-Medium" panose="00000600000000000000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915776-C841-4B23-AFD0-BC2C711121C9}"/>
              </a:ext>
            </a:extLst>
          </p:cNvPr>
          <p:cNvCxnSpPr/>
          <p:nvPr/>
        </p:nvCxnSpPr>
        <p:spPr>
          <a:xfrm>
            <a:off x="3459892" y="1951036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DA01EB-7980-4A73-BD19-A476BEE6185F}"/>
              </a:ext>
            </a:extLst>
          </p:cNvPr>
          <p:cNvCxnSpPr/>
          <p:nvPr/>
        </p:nvCxnSpPr>
        <p:spPr>
          <a:xfrm>
            <a:off x="3472249" y="2874163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9BE42E9-D8E9-4DE2-B68C-F1FF7CC1CDE3}"/>
              </a:ext>
            </a:extLst>
          </p:cNvPr>
          <p:cNvSpPr txBox="1"/>
          <p:nvPr/>
        </p:nvSpPr>
        <p:spPr>
          <a:xfrm>
            <a:off x="3627885" y="3026788"/>
            <a:ext cx="31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Univers Condensed" panose="020B0506020202050204" pitchFamily="34" charset="0"/>
              </a:rPr>
              <a:t>Tutorials</a:t>
            </a:r>
            <a:endParaRPr lang="en-SG" sz="2800" u="sng" dirty="0">
              <a:latin typeface="Univers Condensed" panose="020B050602020205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79FCDF-B3FE-403D-ADD6-73B5E99316A1}"/>
              </a:ext>
            </a:extLst>
          </p:cNvPr>
          <p:cNvSpPr/>
          <p:nvPr/>
        </p:nvSpPr>
        <p:spPr>
          <a:xfrm>
            <a:off x="3627885" y="3840256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F53EB3-FAEE-4D55-B5D1-61CEE986FB83}"/>
              </a:ext>
            </a:extLst>
          </p:cNvPr>
          <p:cNvSpPr/>
          <p:nvPr/>
        </p:nvSpPr>
        <p:spPr>
          <a:xfrm>
            <a:off x="5779986" y="385560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29D335-D0C7-4496-AB7E-41BFDE7F6C62}"/>
              </a:ext>
            </a:extLst>
          </p:cNvPr>
          <p:cNvSpPr/>
          <p:nvPr/>
        </p:nvSpPr>
        <p:spPr>
          <a:xfrm>
            <a:off x="7932087" y="385560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25E4D3-6D0F-47F5-98D2-907E19E304E1}"/>
              </a:ext>
            </a:extLst>
          </p:cNvPr>
          <p:cNvCxnSpPr/>
          <p:nvPr/>
        </p:nvCxnSpPr>
        <p:spPr>
          <a:xfrm>
            <a:off x="6034432" y="4131708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3572D8-4453-478E-B289-7398F24CEB2E}"/>
              </a:ext>
            </a:extLst>
          </p:cNvPr>
          <p:cNvCxnSpPr/>
          <p:nvPr/>
        </p:nvCxnSpPr>
        <p:spPr>
          <a:xfrm>
            <a:off x="6044592" y="4338410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B2A8A2-79DB-40F8-A7F9-D2CE83796D02}"/>
              </a:ext>
            </a:extLst>
          </p:cNvPr>
          <p:cNvCxnSpPr/>
          <p:nvPr/>
        </p:nvCxnSpPr>
        <p:spPr>
          <a:xfrm>
            <a:off x="6044592" y="4534985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28496E-7819-4673-AE47-E6B53BD31403}"/>
              </a:ext>
            </a:extLst>
          </p:cNvPr>
          <p:cNvCxnSpPr/>
          <p:nvPr/>
        </p:nvCxnSpPr>
        <p:spPr>
          <a:xfrm>
            <a:off x="6044592" y="4748079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194E7A-6932-4231-AE1A-42FA2F8950B4}"/>
              </a:ext>
            </a:extLst>
          </p:cNvPr>
          <p:cNvCxnSpPr/>
          <p:nvPr/>
        </p:nvCxnSpPr>
        <p:spPr>
          <a:xfrm>
            <a:off x="6044592" y="4954281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E39E82-278D-493E-8F74-69BD270E1B14}"/>
              </a:ext>
            </a:extLst>
          </p:cNvPr>
          <p:cNvCxnSpPr>
            <a:cxnSpLocks/>
          </p:cNvCxnSpPr>
          <p:nvPr/>
        </p:nvCxnSpPr>
        <p:spPr>
          <a:xfrm>
            <a:off x="6044592" y="5182346"/>
            <a:ext cx="604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FA17F82-9FE7-4EAA-BA94-F56109A9AA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93160" y="4516915"/>
            <a:ext cx="743191" cy="74319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AD79C11-B0A2-46C5-9142-1B3FFE7DD529}"/>
              </a:ext>
            </a:extLst>
          </p:cNvPr>
          <p:cNvSpPr txBox="1"/>
          <p:nvPr/>
        </p:nvSpPr>
        <p:spPr>
          <a:xfrm>
            <a:off x="3608173" y="5906063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1…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22F215-9AF7-45C9-875D-DA44E11FD696}"/>
              </a:ext>
            </a:extLst>
          </p:cNvPr>
          <p:cNvSpPr txBox="1"/>
          <p:nvPr/>
        </p:nvSpPr>
        <p:spPr>
          <a:xfrm>
            <a:off x="5770130" y="5946010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2…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6ABA2-C727-41CA-990A-8B54C57046F3}"/>
              </a:ext>
            </a:extLst>
          </p:cNvPr>
          <p:cNvSpPr txBox="1"/>
          <p:nvPr/>
        </p:nvSpPr>
        <p:spPr>
          <a:xfrm>
            <a:off x="7932087" y="5954414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3…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D820D53-E568-49BF-AB99-A8E4B924F187}"/>
              </a:ext>
            </a:extLst>
          </p:cNvPr>
          <p:cNvSpPr/>
          <p:nvPr/>
        </p:nvSpPr>
        <p:spPr>
          <a:xfrm>
            <a:off x="3621383" y="2178989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C0F8552-92A8-44CF-8923-70E061F93F7B}"/>
              </a:ext>
            </a:extLst>
          </p:cNvPr>
          <p:cNvSpPr/>
          <p:nvPr/>
        </p:nvSpPr>
        <p:spPr>
          <a:xfrm>
            <a:off x="5236514" y="2188175"/>
            <a:ext cx="1509173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5E7031F3-D960-4BA1-ACE4-87B2CF0FF13C}"/>
              </a:ext>
            </a:extLst>
          </p:cNvPr>
          <p:cNvSpPr/>
          <p:nvPr/>
        </p:nvSpPr>
        <p:spPr>
          <a:xfrm>
            <a:off x="11744047" y="2241285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7945DCA8-8A56-4ECE-9007-7FC3866F4F82}"/>
              </a:ext>
            </a:extLst>
          </p:cNvPr>
          <p:cNvSpPr/>
          <p:nvPr/>
        </p:nvSpPr>
        <p:spPr>
          <a:xfrm rot="10800000">
            <a:off x="3264663" y="2241285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434116B-5CFA-463D-BC8E-4E2B7EEE2A2D}"/>
              </a:ext>
            </a:extLst>
          </p:cNvPr>
          <p:cNvSpPr/>
          <p:nvPr/>
        </p:nvSpPr>
        <p:spPr>
          <a:xfrm>
            <a:off x="6846646" y="2198031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To-Do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632EF5C-46E0-40BF-93F4-BCBAFA4F7B9B}"/>
              </a:ext>
            </a:extLst>
          </p:cNvPr>
          <p:cNvSpPr/>
          <p:nvPr/>
        </p:nvSpPr>
        <p:spPr>
          <a:xfrm>
            <a:off x="8454926" y="2205864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8F2B92-EABC-459E-AB8F-B3F263A800D7}"/>
              </a:ext>
            </a:extLst>
          </p:cNvPr>
          <p:cNvSpPr/>
          <p:nvPr/>
        </p:nvSpPr>
        <p:spPr>
          <a:xfrm>
            <a:off x="10070332" y="2196725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AC0F8C-727A-4248-9F96-4E31AAAD4718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Modules</a:t>
            </a:r>
            <a:endParaRPr lang="en-SG" dirty="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B4A59875-2E36-49C0-A453-B534DA031904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93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7FA49CA-96E4-4560-8F39-865C23F615D8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Save As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359DA5-CBD3-4832-9FC7-313E3C6900EB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B8240E-BA4A-436C-9BD8-13DACB2E1EA4}"/>
              </a:ext>
            </a:extLst>
          </p:cNvPr>
          <p:cNvSpPr/>
          <p:nvPr/>
        </p:nvSpPr>
        <p:spPr>
          <a:xfrm>
            <a:off x="4960883" y="1524203"/>
            <a:ext cx="6783164" cy="29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testtest.txt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3A2F8D-C87A-4E79-A9CC-AE6365387F12}"/>
              </a:ext>
            </a:extLst>
          </p:cNvPr>
          <p:cNvSpPr txBox="1"/>
          <p:nvPr/>
        </p:nvSpPr>
        <p:spPr>
          <a:xfrm>
            <a:off x="3393141" y="1473211"/>
            <a:ext cx="23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Current File :</a:t>
            </a:r>
            <a:endParaRPr lang="en-SG" dirty="0">
              <a:latin typeface="Gilroy-Medium" panose="00000600000000000000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915776-C841-4B23-AFD0-BC2C711121C9}"/>
              </a:ext>
            </a:extLst>
          </p:cNvPr>
          <p:cNvCxnSpPr/>
          <p:nvPr/>
        </p:nvCxnSpPr>
        <p:spPr>
          <a:xfrm>
            <a:off x="3459892" y="1951036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DA01EB-7980-4A73-BD19-A476BEE6185F}"/>
              </a:ext>
            </a:extLst>
          </p:cNvPr>
          <p:cNvCxnSpPr/>
          <p:nvPr/>
        </p:nvCxnSpPr>
        <p:spPr>
          <a:xfrm>
            <a:off x="3472249" y="2874163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9BE42E9-D8E9-4DE2-B68C-F1FF7CC1CDE3}"/>
              </a:ext>
            </a:extLst>
          </p:cNvPr>
          <p:cNvSpPr txBox="1"/>
          <p:nvPr/>
        </p:nvSpPr>
        <p:spPr>
          <a:xfrm>
            <a:off x="3627885" y="3026788"/>
            <a:ext cx="31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Univers Condensed" panose="020B0506020202050204" pitchFamily="34" charset="0"/>
              </a:rPr>
              <a:t>Tutorials</a:t>
            </a:r>
            <a:endParaRPr lang="en-SG" sz="2800" u="sng" dirty="0">
              <a:latin typeface="Univers Condensed" panose="020B050602020205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79FCDF-B3FE-403D-ADD6-73B5E99316A1}"/>
              </a:ext>
            </a:extLst>
          </p:cNvPr>
          <p:cNvSpPr/>
          <p:nvPr/>
        </p:nvSpPr>
        <p:spPr>
          <a:xfrm>
            <a:off x="3627885" y="3840256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F53EB3-FAEE-4D55-B5D1-61CEE986FB83}"/>
              </a:ext>
            </a:extLst>
          </p:cNvPr>
          <p:cNvSpPr/>
          <p:nvPr/>
        </p:nvSpPr>
        <p:spPr>
          <a:xfrm>
            <a:off x="5779986" y="385560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29D335-D0C7-4496-AB7E-41BFDE7F6C62}"/>
              </a:ext>
            </a:extLst>
          </p:cNvPr>
          <p:cNvSpPr/>
          <p:nvPr/>
        </p:nvSpPr>
        <p:spPr>
          <a:xfrm>
            <a:off x="7932087" y="385560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25E4D3-6D0F-47F5-98D2-907E19E304E1}"/>
              </a:ext>
            </a:extLst>
          </p:cNvPr>
          <p:cNvCxnSpPr/>
          <p:nvPr/>
        </p:nvCxnSpPr>
        <p:spPr>
          <a:xfrm>
            <a:off x="6034432" y="4131708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3572D8-4453-478E-B289-7398F24CEB2E}"/>
              </a:ext>
            </a:extLst>
          </p:cNvPr>
          <p:cNvCxnSpPr/>
          <p:nvPr/>
        </p:nvCxnSpPr>
        <p:spPr>
          <a:xfrm>
            <a:off x="6044592" y="4338410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B2A8A2-79DB-40F8-A7F9-D2CE83796D02}"/>
              </a:ext>
            </a:extLst>
          </p:cNvPr>
          <p:cNvCxnSpPr/>
          <p:nvPr/>
        </p:nvCxnSpPr>
        <p:spPr>
          <a:xfrm>
            <a:off x="6044592" y="4534985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28496E-7819-4673-AE47-E6B53BD31403}"/>
              </a:ext>
            </a:extLst>
          </p:cNvPr>
          <p:cNvCxnSpPr/>
          <p:nvPr/>
        </p:nvCxnSpPr>
        <p:spPr>
          <a:xfrm>
            <a:off x="6044592" y="4748079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194E7A-6932-4231-AE1A-42FA2F8950B4}"/>
              </a:ext>
            </a:extLst>
          </p:cNvPr>
          <p:cNvCxnSpPr/>
          <p:nvPr/>
        </p:nvCxnSpPr>
        <p:spPr>
          <a:xfrm>
            <a:off x="6044592" y="4954281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E39E82-278D-493E-8F74-69BD270E1B14}"/>
              </a:ext>
            </a:extLst>
          </p:cNvPr>
          <p:cNvCxnSpPr>
            <a:cxnSpLocks/>
          </p:cNvCxnSpPr>
          <p:nvPr/>
        </p:nvCxnSpPr>
        <p:spPr>
          <a:xfrm>
            <a:off x="6044592" y="5182346"/>
            <a:ext cx="604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FA17F82-9FE7-4EAA-BA94-F56109A9AA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93160" y="4516915"/>
            <a:ext cx="743191" cy="74319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AD79C11-B0A2-46C5-9142-1B3FFE7DD529}"/>
              </a:ext>
            </a:extLst>
          </p:cNvPr>
          <p:cNvSpPr txBox="1"/>
          <p:nvPr/>
        </p:nvSpPr>
        <p:spPr>
          <a:xfrm>
            <a:off x="3608173" y="5906063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1…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22F215-9AF7-45C9-875D-DA44E11FD696}"/>
              </a:ext>
            </a:extLst>
          </p:cNvPr>
          <p:cNvSpPr txBox="1"/>
          <p:nvPr/>
        </p:nvSpPr>
        <p:spPr>
          <a:xfrm>
            <a:off x="5770130" y="5946010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2…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6ABA2-C727-41CA-990A-8B54C57046F3}"/>
              </a:ext>
            </a:extLst>
          </p:cNvPr>
          <p:cNvSpPr txBox="1"/>
          <p:nvPr/>
        </p:nvSpPr>
        <p:spPr>
          <a:xfrm>
            <a:off x="7932087" y="5954414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3…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D820D53-E568-49BF-AB99-A8E4B924F187}"/>
              </a:ext>
            </a:extLst>
          </p:cNvPr>
          <p:cNvSpPr/>
          <p:nvPr/>
        </p:nvSpPr>
        <p:spPr>
          <a:xfrm>
            <a:off x="3621383" y="2178989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C0F8552-92A8-44CF-8923-70E061F93F7B}"/>
              </a:ext>
            </a:extLst>
          </p:cNvPr>
          <p:cNvSpPr/>
          <p:nvPr/>
        </p:nvSpPr>
        <p:spPr>
          <a:xfrm>
            <a:off x="5236514" y="2188175"/>
            <a:ext cx="1509173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5E7031F3-D960-4BA1-ACE4-87B2CF0FF13C}"/>
              </a:ext>
            </a:extLst>
          </p:cNvPr>
          <p:cNvSpPr/>
          <p:nvPr/>
        </p:nvSpPr>
        <p:spPr>
          <a:xfrm>
            <a:off x="11744047" y="2241285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7945DCA8-8A56-4ECE-9007-7FC3866F4F82}"/>
              </a:ext>
            </a:extLst>
          </p:cNvPr>
          <p:cNvSpPr/>
          <p:nvPr/>
        </p:nvSpPr>
        <p:spPr>
          <a:xfrm rot="10800000">
            <a:off x="3264663" y="2241285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434116B-5CFA-463D-BC8E-4E2B7EEE2A2D}"/>
              </a:ext>
            </a:extLst>
          </p:cNvPr>
          <p:cNvSpPr/>
          <p:nvPr/>
        </p:nvSpPr>
        <p:spPr>
          <a:xfrm>
            <a:off x="6846646" y="2198031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To-Do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632EF5C-46E0-40BF-93F4-BCBAFA4F7B9B}"/>
              </a:ext>
            </a:extLst>
          </p:cNvPr>
          <p:cNvSpPr/>
          <p:nvPr/>
        </p:nvSpPr>
        <p:spPr>
          <a:xfrm>
            <a:off x="8454926" y="2205864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8F2B92-EABC-459E-AB8F-B3F263A800D7}"/>
              </a:ext>
            </a:extLst>
          </p:cNvPr>
          <p:cNvSpPr/>
          <p:nvPr/>
        </p:nvSpPr>
        <p:spPr>
          <a:xfrm>
            <a:off x="10070332" y="2196725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graphicFrame>
        <p:nvGraphicFramePr>
          <p:cNvPr id="74" name="Table 2">
            <a:extLst>
              <a:ext uri="{FF2B5EF4-FFF2-40B4-BE49-F238E27FC236}">
                <a16:creationId xmlns:a16="http://schemas.microsoft.com/office/drawing/2014/main" id="{B5AB9D65-9FAB-4588-877C-8B0E173B3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71636"/>
              </p:ext>
            </p:extLst>
          </p:nvPr>
        </p:nvGraphicFramePr>
        <p:xfrm>
          <a:off x="9197590" y="4047791"/>
          <a:ext cx="185738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25173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5872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9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2641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Export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2583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sp>
        <p:nvSpPr>
          <p:cNvPr id="75" name="Arrow: Right 74">
            <a:extLst>
              <a:ext uri="{FF2B5EF4-FFF2-40B4-BE49-F238E27FC236}">
                <a16:creationId xmlns:a16="http://schemas.microsoft.com/office/drawing/2014/main" id="{0366983F-07FC-4078-AEFB-430C05F31936}"/>
              </a:ext>
            </a:extLst>
          </p:cNvPr>
          <p:cNvSpPr/>
          <p:nvPr/>
        </p:nvSpPr>
        <p:spPr>
          <a:xfrm rot="13112794">
            <a:off x="9074521" y="3979566"/>
            <a:ext cx="219628" cy="1661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5676910-A666-4B91-86FD-0EFC8C9DFBEB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Modules</a:t>
            </a:r>
            <a:endParaRPr lang="en-SG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E9DE2C55-A53B-4B8D-8BC5-42A080509CB8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28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7FA49CA-96E4-4560-8F39-865C23F615D8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Save As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359DA5-CBD3-4832-9FC7-313E3C6900EB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B8240E-BA4A-436C-9BD8-13DACB2E1EA4}"/>
              </a:ext>
            </a:extLst>
          </p:cNvPr>
          <p:cNvSpPr/>
          <p:nvPr/>
        </p:nvSpPr>
        <p:spPr>
          <a:xfrm>
            <a:off x="4960883" y="1524203"/>
            <a:ext cx="6783164" cy="29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testtest.txt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3A2F8D-C87A-4E79-A9CC-AE6365387F12}"/>
              </a:ext>
            </a:extLst>
          </p:cNvPr>
          <p:cNvSpPr txBox="1"/>
          <p:nvPr/>
        </p:nvSpPr>
        <p:spPr>
          <a:xfrm>
            <a:off x="3393141" y="1473211"/>
            <a:ext cx="23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Current File :</a:t>
            </a:r>
            <a:endParaRPr lang="en-SG" dirty="0">
              <a:latin typeface="Gilroy-Medium" panose="00000600000000000000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915776-C841-4B23-AFD0-BC2C711121C9}"/>
              </a:ext>
            </a:extLst>
          </p:cNvPr>
          <p:cNvCxnSpPr/>
          <p:nvPr/>
        </p:nvCxnSpPr>
        <p:spPr>
          <a:xfrm>
            <a:off x="3459892" y="1951036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A06B39E-2866-45BA-A7DC-6B7465C25496}"/>
              </a:ext>
            </a:extLst>
          </p:cNvPr>
          <p:cNvSpPr/>
          <p:nvPr/>
        </p:nvSpPr>
        <p:spPr>
          <a:xfrm>
            <a:off x="4171591" y="2179053"/>
            <a:ext cx="1584960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B88A21C-0E8C-4AFD-9178-E90ABCD02E2A}"/>
              </a:ext>
            </a:extLst>
          </p:cNvPr>
          <p:cNvSpPr/>
          <p:nvPr/>
        </p:nvSpPr>
        <p:spPr>
          <a:xfrm>
            <a:off x="5940305" y="2179053"/>
            <a:ext cx="1584960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6071AE3-034F-49B1-B3A1-1C5ACC2D2742}"/>
              </a:ext>
            </a:extLst>
          </p:cNvPr>
          <p:cNvSpPr/>
          <p:nvPr/>
        </p:nvSpPr>
        <p:spPr>
          <a:xfrm>
            <a:off x="7709019" y="2179053"/>
            <a:ext cx="1584960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86B0FC-52F9-4618-83FD-BC82BF01DF09}"/>
              </a:ext>
            </a:extLst>
          </p:cNvPr>
          <p:cNvSpPr/>
          <p:nvPr/>
        </p:nvSpPr>
        <p:spPr>
          <a:xfrm>
            <a:off x="9477733" y="2184655"/>
            <a:ext cx="1584960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D5E4CB53-C88E-4D73-8E18-A6D2828B30A2}"/>
              </a:ext>
            </a:extLst>
          </p:cNvPr>
          <p:cNvSpPr/>
          <p:nvPr/>
        </p:nvSpPr>
        <p:spPr>
          <a:xfrm>
            <a:off x="11246447" y="224150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A4BD6D2F-4EE7-4A15-A833-56739EEF77BD}"/>
              </a:ext>
            </a:extLst>
          </p:cNvPr>
          <p:cNvSpPr/>
          <p:nvPr/>
        </p:nvSpPr>
        <p:spPr>
          <a:xfrm rot="10800000">
            <a:off x="3767056" y="225008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DA01EB-7980-4A73-BD19-A476BEE6185F}"/>
              </a:ext>
            </a:extLst>
          </p:cNvPr>
          <p:cNvCxnSpPr/>
          <p:nvPr/>
        </p:nvCxnSpPr>
        <p:spPr>
          <a:xfrm>
            <a:off x="3472249" y="2874163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9BE42E9-D8E9-4DE2-B68C-F1FF7CC1CDE3}"/>
              </a:ext>
            </a:extLst>
          </p:cNvPr>
          <p:cNvSpPr txBox="1"/>
          <p:nvPr/>
        </p:nvSpPr>
        <p:spPr>
          <a:xfrm>
            <a:off x="3627885" y="3026788"/>
            <a:ext cx="31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Univers Condensed" panose="020B0506020202050204" pitchFamily="34" charset="0"/>
              </a:rPr>
              <a:t>Tutorials</a:t>
            </a:r>
            <a:endParaRPr lang="en-SG" sz="2800" u="sng" dirty="0">
              <a:latin typeface="Univers Condensed" panose="020B050602020205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79FCDF-B3FE-403D-ADD6-73B5E99316A1}"/>
              </a:ext>
            </a:extLst>
          </p:cNvPr>
          <p:cNvSpPr/>
          <p:nvPr/>
        </p:nvSpPr>
        <p:spPr>
          <a:xfrm>
            <a:off x="3627885" y="3840256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F53EB3-FAEE-4D55-B5D1-61CEE986FB83}"/>
              </a:ext>
            </a:extLst>
          </p:cNvPr>
          <p:cNvSpPr/>
          <p:nvPr/>
        </p:nvSpPr>
        <p:spPr>
          <a:xfrm>
            <a:off x="5779986" y="385560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29D335-D0C7-4496-AB7E-41BFDE7F6C62}"/>
              </a:ext>
            </a:extLst>
          </p:cNvPr>
          <p:cNvSpPr/>
          <p:nvPr/>
        </p:nvSpPr>
        <p:spPr>
          <a:xfrm>
            <a:off x="7932087" y="385560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25E4D3-6D0F-47F5-98D2-907E19E304E1}"/>
              </a:ext>
            </a:extLst>
          </p:cNvPr>
          <p:cNvCxnSpPr/>
          <p:nvPr/>
        </p:nvCxnSpPr>
        <p:spPr>
          <a:xfrm>
            <a:off x="6034432" y="4131708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3572D8-4453-478E-B289-7398F24CEB2E}"/>
              </a:ext>
            </a:extLst>
          </p:cNvPr>
          <p:cNvCxnSpPr/>
          <p:nvPr/>
        </p:nvCxnSpPr>
        <p:spPr>
          <a:xfrm>
            <a:off x="6044592" y="4338410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B2A8A2-79DB-40F8-A7F9-D2CE83796D02}"/>
              </a:ext>
            </a:extLst>
          </p:cNvPr>
          <p:cNvCxnSpPr/>
          <p:nvPr/>
        </p:nvCxnSpPr>
        <p:spPr>
          <a:xfrm>
            <a:off x="6044592" y="4534985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28496E-7819-4673-AE47-E6B53BD31403}"/>
              </a:ext>
            </a:extLst>
          </p:cNvPr>
          <p:cNvCxnSpPr/>
          <p:nvPr/>
        </p:nvCxnSpPr>
        <p:spPr>
          <a:xfrm>
            <a:off x="6044592" y="4748079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194E7A-6932-4231-AE1A-42FA2F8950B4}"/>
              </a:ext>
            </a:extLst>
          </p:cNvPr>
          <p:cNvCxnSpPr/>
          <p:nvPr/>
        </p:nvCxnSpPr>
        <p:spPr>
          <a:xfrm>
            <a:off x="6044592" y="4954281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E39E82-278D-493E-8F74-69BD270E1B14}"/>
              </a:ext>
            </a:extLst>
          </p:cNvPr>
          <p:cNvCxnSpPr>
            <a:cxnSpLocks/>
          </p:cNvCxnSpPr>
          <p:nvPr/>
        </p:nvCxnSpPr>
        <p:spPr>
          <a:xfrm>
            <a:off x="6044592" y="5182346"/>
            <a:ext cx="604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FA17F82-9FE7-4EAA-BA94-F56109A9AA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93160" y="4516915"/>
            <a:ext cx="743191" cy="74319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AD79C11-B0A2-46C5-9142-1B3FFE7DD529}"/>
              </a:ext>
            </a:extLst>
          </p:cNvPr>
          <p:cNvSpPr txBox="1"/>
          <p:nvPr/>
        </p:nvSpPr>
        <p:spPr>
          <a:xfrm>
            <a:off x="3608173" y="5906063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1…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22F215-9AF7-45C9-875D-DA44E11FD696}"/>
              </a:ext>
            </a:extLst>
          </p:cNvPr>
          <p:cNvSpPr txBox="1"/>
          <p:nvPr/>
        </p:nvSpPr>
        <p:spPr>
          <a:xfrm>
            <a:off x="5770130" y="5946010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2…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6ABA2-C727-41CA-990A-8B54C57046F3}"/>
              </a:ext>
            </a:extLst>
          </p:cNvPr>
          <p:cNvSpPr txBox="1"/>
          <p:nvPr/>
        </p:nvSpPr>
        <p:spPr>
          <a:xfrm>
            <a:off x="7932087" y="5954414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3…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48FC77-80B8-4E2A-8F50-0B7AB87CD3A4}"/>
              </a:ext>
            </a:extLst>
          </p:cNvPr>
          <p:cNvSpPr/>
          <p:nvPr/>
        </p:nvSpPr>
        <p:spPr>
          <a:xfrm>
            <a:off x="4679372" y="1997812"/>
            <a:ext cx="4770782" cy="270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211EAE-B5ED-40A3-994B-9D121A2F88EE}"/>
              </a:ext>
            </a:extLst>
          </p:cNvPr>
          <p:cNvSpPr txBox="1"/>
          <p:nvPr/>
        </p:nvSpPr>
        <p:spPr>
          <a:xfrm>
            <a:off x="4858275" y="2385438"/>
            <a:ext cx="43732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roy-Medium" panose="00000600000000000000" pitchFamily="2" charset="0"/>
              </a:rPr>
              <a:t>Warning: </a:t>
            </a:r>
          </a:p>
          <a:p>
            <a:endParaRPr lang="en-US" dirty="0">
              <a:latin typeface="Gilroy-Medium" panose="00000600000000000000" pitchFamily="2" charset="0"/>
            </a:endParaRPr>
          </a:p>
          <a:p>
            <a:pPr algn="ctr"/>
            <a:r>
              <a:rPr lang="en-US" sz="2000" dirty="0">
                <a:latin typeface="Gilroy-Medium" panose="00000600000000000000" pitchFamily="2" charset="0"/>
              </a:rPr>
              <a:t>This file will be replaced. Are you sure?</a:t>
            </a:r>
            <a:endParaRPr lang="en-SG" sz="2000" dirty="0">
              <a:latin typeface="Gilroy-Medium" panose="00000600000000000000" pitchFamily="2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D4E584D-93FC-46D6-A248-283B5015ECEE}"/>
              </a:ext>
            </a:extLst>
          </p:cNvPr>
          <p:cNvSpPr/>
          <p:nvPr/>
        </p:nvSpPr>
        <p:spPr>
          <a:xfrm>
            <a:off x="5414867" y="4097176"/>
            <a:ext cx="1043609" cy="308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YES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FD5D221-7447-4582-856D-024381F0DD14}"/>
              </a:ext>
            </a:extLst>
          </p:cNvPr>
          <p:cNvSpPr/>
          <p:nvPr/>
        </p:nvSpPr>
        <p:spPr>
          <a:xfrm>
            <a:off x="7492145" y="4103249"/>
            <a:ext cx="1043609" cy="308113"/>
          </a:xfrm>
          <a:prstGeom prst="roundRect">
            <a:avLst/>
          </a:prstGeom>
          <a:solidFill>
            <a:srgbClr val="EF94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NO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BD4F113-95E6-4AE8-BBB8-E4DE62F018E5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Modules</a:t>
            </a:r>
            <a:endParaRPr lang="en-SG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AC74F9-E774-4B61-A9B6-A8F2AB3951D5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77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458290" y="424723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Community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345B60-06FA-4A7F-9E2B-917F0C50A900}"/>
              </a:ext>
            </a:extLst>
          </p:cNvPr>
          <p:cNvCxnSpPr/>
          <p:nvPr/>
        </p:nvCxnSpPr>
        <p:spPr>
          <a:xfrm>
            <a:off x="3458290" y="1624357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148288-430F-4C10-840F-2469AB8FE7BC}"/>
              </a:ext>
            </a:extLst>
          </p:cNvPr>
          <p:cNvSpPr txBox="1"/>
          <p:nvPr/>
        </p:nvSpPr>
        <p:spPr>
          <a:xfrm>
            <a:off x="3608173" y="1162692"/>
            <a:ext cx="43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File Sharing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2EF4AB-8BFA-494B-8021-D5956E47966D}"/>
              </a:ext>
            </a:extLst>
          </p:cNvPr>
          <p:cNvSpPr/>
          <p:nvPr/>
        </p:nvSpPr>
        <p:spPr>
          <a:xfrm>
            <a:off x="4893150" y="1712070"/>
            <a:ext cx="6783164" cy="29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testtest.txt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157CB1-FD50-421D-81C0-42DEA735434A}"/>
              </a:ext>
            </a:extLst>
          </p:cNvPr>
          <p:cNvSpPr txBox="1"/>
          <p:nvPr/>
        </p:nvSpPr>
        <p:spPr>
          <a:xfrm>
            <a:off x="3325408" y="1661078"/>
            <a:ext cx="23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Current File :</a:t>
            </a:r>
            <a:endParaRPr lang="en-SG" dirty="0">
              <a:latin typeface="Gilroy-Medium" panose="000006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AE0979-F4E9-4445-8EE7-6DB2E0B3D405}"/>
              </a:ext>
            </a:extLst>
          </p:cNvPr>
          <p:cNvCxnSpPr/>
          <p:nvPr/>
        </p:nvCxnSpPr>
        <p:spPr>
          <a:xfrm>
            <a:off x="3459892" y="2106957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61F061B-0F86-47BB-9ADE-53F81C4FF0EA}"/>
              </a:ext>
            </a:extLst>
          </p:cNvPr>
          <p:cNvSpPr/>
          <p:nvPr/>
        </p:nvSpPr>
        <p:spPr>
          <a:xfrm>
            <a:off x="4643284" y="3331062"/>
            <a:ext cx="5288520" cy="272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are some notes for Chapter 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F7802B-BBAD-4C8A-86B9-8CA08FBD0E34}"/>
              </a:ext>
            </a:extLst>
          </p:cNvPr>
          <p:cNvSpPr txBox="1"/>
          <p:nvPr/>
        </p:nvSpPr>
        <p:spPr>
          <a:xfrm>
            <a:off x="3531537" y="3293236"/>
            <a:ext cx="23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Name :</a:t>
            </a:r>
            <a:endParaRPr lang="en-SG" dirty="0">
              <a:latin typeface="Gilroy-Medium" panose="00000600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50A46-BEB5-462F-9272-3726BF5078BA}"/>
              </a:ext>
            </a:extLst>
          </p:cNvPr>
          <p:cNvSpPr/>
          <p:nvPr/>
        </p:nvSpPr>
        <p:spPr>
          <a:xfrm>
            <a:off x="3608173" y="2183506"/>
            <a:ext cx="2366434" cy="3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CS1101S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6E6387F4-A470-48F2-B5AA-6741645AC22D}"/>
              </a:ext>
            </a:extLst>
          </p:cNvPr>
          <p:cNvSpPr/>
          <p:nvPr/>
        </p:nvSpPr>
        <p:spPr>
          <a:xfrm rot="5400000">
            <a:off x="5594264" y="2291150"/>
            <a:ext cx="131714" cy="13903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C9F84A-3FCD-44F5-B9B3-41EEFC4C59A0}"/>
              </a:ext>
            </a:extLst>
          </p:cNvPr>
          <p:cNvSpPr/>
          <p:nvPr/>
        </p:nvSpPr>
        <p:spPr>
          <a:xfrm>
            <a:off x="3608172" y="3824245"/>
            <a:ext cx="8097583" cy="239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6E3855-3E7F-4208-B766-E2136608B551}"/>
              </a:ext>
            </a:extLst>
          </p:cNvPr>
          <p:cNvSpPr/>
          <p:nvPr/>
        </p:nvSpPr>
        <p:spPr>
          <a:xfrm>
            <a:off x="10414000" y="6392333"/>
            <a:ext cx="1083733" cy="2963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9B588D7-51FD-4BAA-8A55-B3C2E3F86B7A}"/>
              </a:ext>
            </a:extLst>
          </p:cNvPr>
          <p:cNvSpPr/>
          <p:nvPr/>
        </p:nvSpPr>
        <p:spPr>
          <a:xfrm>
            <a:off x="3589088" y="2662716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91DAF00-C047-4A33-A201-D9919122FC1A}"/>
              </a:ext>
            </a:extLst>
          </p:cNvPr>
          <p:cNvSpPr/>
          <p:nvPr/>
        </p:nvSpPr>
        <p:spPr>
          <a:xfrm>
            <a:off x="5204219" y="2671902"/>
            <a:ext cx="1509173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283DDD5D-57A3-4877-93F8-91F7698E8C0D}"/>
              </a:ext>
            </a:extLst>
          </p:cNvPr>
          <p:cNvSpPr/>
          <p:nvPr/>
        </p:nvSpPr>
        <p:spPr>
          <a:xfrm>
            <a:off x="11711752" y="2725012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9717F5ED-A36D-4F92-98EC-7950F3DAF442}"/>
              </a:ext>
            </a:extLst>
          </p:cNvPr>
          <p:cNvSpPr/>
          <p:nvPr/>
        </p:nvSpPr>
        <p:spPr>
          <a:xfrm rot="10800000">
            <a:off x="3232368" y="2725012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A53CE9A-EA3F-4278-AA08-FC5A2FACB013}"/>
              </a:ext>
            </a:extLst>
          </p:cNvPr>
          <p:cNvSpPr/>
          <p:nvPr/>
        </p:nvSpPr>
        <p:spPr>
          <a:xfrm>
            <a:off x="6814351" y="2681758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To-Do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73E73D-2BDB-4F6D-9BA7-91E6278E649E}"/>
              </a:ext>
            </a:extLst>
          </p:cNvPr>
          <p:cNvSpPr/>
          <p:nvPr/>
        </p:nvSpPr>
        <p:spPr>
          <a:xfrm>
            <a:off x="8422631" y="2689591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56AF24D-2368-4CEF-BD94-4BD88ED17B75}"/>
              </a:ext>
            </a:extLst>
          </p:cNvPr>
          <p:cNvSpPr/>
          <p:nvPr/>
        </p:nvSpPr>
        <p:spPr>
          <a:xfrm>
            <a:off x="10038037" y="2680452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2C8AD0F-5013-4325-A1BB-225B0631C940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Export</a:t>
            </a:r>
            <a:endParaRPr lang="en-SG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F8C1629-A0C1-4775-95F5-62D5AF86B3F4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22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To – Do 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BF32F8-1DA4-4E0B-BA16-7E51E89835B5}"/>
              </a:ext>
            </a:extLst>
          </p:cNvPr>
          <p:cNvSpPr/>
          <p:nvPr/>
        </p:nvSpPr>
        <p:spPr>
          <a:xfrm>
            <a:off x="3608173" y="1998175"/>
            <a:ext cx="2487827" cy="335371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5201C7-9D00-4302-94B4-3465DFE991E4}"/>
              </a:ext>
            </a:extLst>
          </p:cNvPr>
          <p:cNvSpPr/>
          <p:nvPr/>
        </p:nvSpPr>
        <p:spPr>
          <a:xfrm>
            <a:off x="3636214" y="2030411"/>
            <a:ext cx="2378458" cy="322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7D4DB83-81D1-4E14-B0DA-CDAF6E12364C}"/>
              </a:ext>
            </a:extLst>
          </p:cNvPr>
          <p:cNvSpPr/>
          <p:nvPr/>
        </p:nvSpPr>
        <p:spPr>
          <a:xfrm>
            <a:off x="6307995" y="1998174"/>
            <a:ext cx="2487827" cy="4026106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0C70B91-0E0B-45F4-863A-59BD3199034E}"/>
              </a:ext>
            </a:extLst>
          </p:cNvPr>
          <p:cNvSpPr/>
          <p:nvPr/>
        </p:nvSpPr>
        <p:spPr>
          <a:xfrm>
            <a:off x="6336036" y="2030411"/>
            <a:ext cx="2378458" cy="39042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EE341-400F-4763-A6D2-4803E47340AE}"/>
              </a:ext>
            </a:extLst>
          </p:cNvPr>
          <p:cNvSpPr txBox="1"/>
          <p:nvPr/>
        </p:nvSpPr>
        <p:spPr>
          <a:xfrm>
            <a:off x="3777604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Assignments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1DD960-86D2-405D-8A4A-10A4799C1945}"/>
              </a:ext>
            </a:extLst>
          </p:cNvPr>
          <p:cNvCxnSpPr>
            <a:cxnSpLocks/>
          </p:cNvCxnSpPr>
          <p:nvPr/>
        </p:nvCxnSpPr>
        <p:spPr>
          <a:xfrm>
            <a:off x="3849359" y="2590072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F81A8F-4E38-483E-817D-A78B7721868B}"/>
              </a:ext>
            </a:extLst>
          </p:cNvPr>
          <p:cNvCxnSpPr>
            <a:cxnSpLocks/>
          </p:cNvCxnSpPr>
          <p:nvPr/>
        </p:nvCxnSpPr>
        <p:spPr>
          <a:xfrm>
            <a:off x="6545878" y="2580877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D5D9DE-07B1-4DA7-A7E6-224A9023F3C4}"/>
              </a:ext>
            </a:extLst>
          </p:cNvPr>
          <p:cNvSpPr txBox="1"/>
          <p:nvPr/>
        </p:nvSpPr>
        <p:spPr>
          <a:xfrm>
            <a:off x="6545878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D84D0FC-66E4-4244-AE5D-FEE5C45A3138}"/>
              </a:ext>
            </a:extLst>
          </p:cNvPr>
          <p:cNvSpPr/>
          <p:nvPr/>
        </p:nvSpPr>
        <p:spPr>
          <a:xfrm>
            <a:off x="3844494" y="341142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DC66A6D-D92F-4906-A771-97AD3020E5F5}"/>
              </a:ext>
            </a:extLst>
          </p:cNvPr>
          <p:cNvSpPr/>
          <p:nvPr/>
        </p:nvSpPr>
        <p:spPr>
          <a:xfrm>
            <a:off x="3867777" y="342900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87D488A-0988-474A-9644-96793E254D64}"/>
              </a:ext>
            </a:extLst>
          </p:cNvPr>
          <p:cNvSpPr/>
          <p:nvPr/>
        </p:nvSpPr>
        <p:spPr>
          <a:xfrm>
            <a:off x="3844494" y="3044697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262FCB9-2DE7-4C7A-9E64-50B2C0E960B3}"/>
              </a:ext>
            </a:extLst>
          </p:cNvPr>
          <p:cNvSpPr/>
          <p:nvPr/>
        </p:nvSpPr>
        <p:spPr>
          <a:xfrm>
            <a:off x="3867777" y="3062272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CDC14D8-3525-44DB-9E2C-B2F8E997FA0E}"/>
              </a:ext>
            </a:extLst>
          </p:cNvPr>
          <p:cNvSpPr/>
          <p:nvPr/>
        </p:nvSpPr>
        <p:spPr>
          <a:xfrm>
            <a:off x="3844188" y="378607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918329C-6512-483A-B42D-1B30DBA4B3EA}"/>
              </a:ext>
            </a:extLst>
          </p:cNvPr>
          <p:cNvSpPr/>
          <p:nvPr/>
        </p:nvSpPr>
        <p:spPr>
          <a:xfrm>
            <a:off x="3867471" y="380365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A16EC33-3B30-44A3-9676-C79384807681}"/>
              </a:ext>
            </a:extLst>
          </p:cNvPr>
          <p:cNvSpPr/>
          <p:nvPr/>
        </p:nvSpPr>
        <p:spPr>
          <a:xfrm>
            <a:off x="3844188" y="416042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700DBBF-CC0C-473D-8880-D86F713E8879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252076F-92FD-4BA1-BC01-A378BAEFFA8C}"/>
              </a:ext>
            </a:extLst>
          </p:cNvPr>
          <p:cNvSpPr/>
          <p:nvPr/>
        </p:nvSpPr>
        <p:spPr>
          <a:xfrm>
            <a:off x="3844188" y="4535286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C633D78-83FC-485A-A962-A5BCA95B1C08}"/>
              </a:ext>
            </a:extLst>
          </p:cNvPr>
          <p:cNvSpPr/>
          <p:nvPr/>
        </p:nvSpPr>
        <p:spPr>
          <a:xfrm>
            <a:off x="3867471" y="4552861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833F49C-A2D5-4F86-8A77-086E111EED9F}"/>
              </a:ext>
            </a:extLst>
          </p:cNvPr>
          <p:cNvSpPr/>
          <p:nvPr/>
        </p:nvSpPr>
        <p:spPr>
          <a:xfrm>
            <a:off x="6522595" y="30423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E5AF53F-08A2-4F7E-85DA-9B76B9B490DB}"/>
              </a:ext>
            </a:extLst>
          </p:cNvPr>
          <p:cNvSpPr/>
          <p:nvPr/>
        </p:nvSpPr>
        <p:spPr>
          <a:xfrm>
            <a:off x="6545878" y="30599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E71BB19-BFA4-47BD-906E-AB5BA3D355D2}"/>
              </a:ext>
            </a:extLst>
          </p:cNvPr>
          <p:cNvSpPr/>
          <p:nvPr/>
        </p:nvSpPr>
        <p:spPr>
          <a:xfrm>
            <a:off x="6522289" y="34106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ED33F2C-70C9-40AD-99D9-A30DC0A06128}"/>
              </a:ext>
            </a:extLst>
          </p:cNvPr>
          <p:cNvSpPr/>
          <p:nvPr/>
        </p:nvSpPr>
        <p:spPr>
          <a:xfrm>
            <a:off x="6545572" y="34282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55639DA-09CE-48C5-A2A8-28989037DDAE}"/>
              </a:ext>
            </a:extLst>
          </p:cNvPr>
          <p:cNvSpPr/>
          <p:nvPr/>
        </p:nvSpPr>
        <p:spPr>
          <a:xfrm>
            <a:off x="6522289" y="3784848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DFA315-1E19-476B-B75A-0D41473E0B77}"/>
              </a:ext>
            </a:extLst>
          </p:cNvPr>
          <p:cNvSpPr/>
          <p:nvPr/>
        </p:nvSpPr>
        <p:spPr>
          <a:xfrm>
            <a:off x="6545572" y="3802423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1E0B9D-3E34-4119-B9F3-4B91993D74B4}"/>
              </a:ext>
            </a:extLst>
          </p:cNvPr>
          <p:cNvSpPr/>
          <p:nvPr/>
        </p:nvSpPr>
        <p:spPr>
          <a:xfrm>
            <a:off x="6409127" y="3625766"/>
            <a:ext cx="2143791" cy="1882079"/>
          </a:xfrm>
          <a:prstGeom prst="roundRect">
            <a:avLst/>
          </a:prstGeom>
          <a:solidFill>
            <a:srgbClr val="E7E6E6">
              <a:alpha val="38039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145A5-B52C-4F69-B557-A8F165424603}"/>
              </a:ext>
            </a:extLst>
          </p:cNvPr>
          <p:cNvSpPr txBox="1"/>
          <p:nvPr/>
        </p:nvSpPr>
        <p:spPr>
          <a:xfrm>
            <a:off x="4068613" y="297619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26D7D-F497-4508-BC13-252C58676232}"/>
              </a:ext>
            </a:extLst>
          </p:cNvPr>
          <p:cNvSpPr txBox="1"/>
          <p:nvPr/>
        </p:nvSpPr>
        <p:spPr>
          <a:xfrm>
            <a:off x="4032807" y="3358264"/>
            <a:ext cx="19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tutorial sheet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A294C3-BFC2-4330-9F74-CE4F24918843}"/>
              </a:ext>
            </a:extLst>
          </p:cNvPr>
          <p:cNvSpPr txBox="1"/>
          <p:nvPr/>
        </p:nvSpPr>
        <p:spPr>
          <a:xfrm>
            <a:off x="4059008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 report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1F5DD6-45F1-46C5-BDD6-BE7940FC2373}"/>
              </a:ext>
            </a:extLst>
          </p:cNvPr>
          <p:cNvSpPr txBox="1"/>
          <p:nvPr/>
        </p:nvSpPr>
        <p:spPr>
          <a:xfrm>
            <a:off x="4054943" y="4082321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Redo Assignment</a:t>
            </a:r>
            <a:endParaRPr lang="en-SG" sz="1400" strike="sngStrike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D51189-B34B-4F6A-8495-4CB6438F326B}"/>
              </a:ext>
            </a:extLst>
          </p:cNvPr>
          <p:cNvSpPr txBox="1"/>
          <p:nvPr/>
        </p:nvSpPr>
        <p:spPr>
          <a:xfrm>
            <a:off x="4063549" y="4473052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8A97D9-9B18-46C2-9B14-381FA78366FC}"/>
              </a:ext>
            </a:extLst>
          </p:cNvPr>
          <p:cNvSpPr txBox="1"/>
          <p:nvPr/>
        </p:nvSpPr>
        <p:spPr>
          <a:xfrm>
            <a:off x="6766953" y="298399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 code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E270A6-CEC9-4698-B932-FB79828CCAB4}"/>
              </a:ext>
            </a:extLst>
          </p:cNvPr>
          <p:cNvSpPr txBox="1"/>
          <p:nvPr/>
        </p:nvSpPr>
        <p:spPr>
          <a:xfrm>
            <a:off x="6783930" y="335826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FB9D18-C4C8-4126-987B-14C0781D19D6}"/>
              </a:ext>
            </a:extLst>
          </p:cNvPr>
          <p:cNvSpPr txBox="1"/>
          <p:nvPr/>
        </p:nvSpPr>
        <p:spPr>
          <a:xfrm>
            <a:off x="6783929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photos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63DDEE-A935-4E16-804C-0599F1298CB3}"/>
              </a:ext>
            </a:extLst>
          </p:cNvPr>
          <p:cNvSpPr txBox="1"/>
          <p:nvPr/>
        </p:nvSpPr>
        <p:spPr>
          <a:xfrm>
            <a:off x="6781282" y="4027736"/>
            <a:ext cx="1614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adobe lightroom to edit photos of running event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7EAA6A7-93F2-4B80-8254-8A062C79ECD7}"/>
              </a:ext>
            </a:extLst>
          </p:cNvPr>
          <p:cNvSpPr/>
          <p:nvPr/>
        </p:nvSpPr>
        <p:spPr>
          <a:xfrm>
            <a:off x="3751159" y="2933689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3C71421-6359-47C1-9904-1A5307E2B5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30671" y="1506113"/>
            <a:ext cx="359967" cy="359967"/>
          </a:xfrm>
          <a:prstGeom prst="rect">
            <a:avLst/>
          </a:prstGeom>
        </p:spPr>
      </p:pic>
      <p:sp>
        <p:nvSpPr>
          <p:cNvPr id="28" name="L-Shape 27">
            <a:extLst>
              <a:ext uri="{FF2B5EF4-FFF2-40B4-BE49-F238E27FC236}">
                <a16:creationId xmlns:a16="http://schemas.microsoft.com/office/drawing/2014/main" id="{8535C35E-E021-4413-93C5-30B0B9AC3094}"/>
              </a:ext>
            </a:extLst>
          </p:cNvPr>
          <p:cNvSpPr/>
          <p:nvPr/>
        </p:nvSpPr>
        <p:spPr>
          <a:xfrm rot="13550635">
            <a:off x="11486516" y="3859003"/>
            <a:ext cx="368492" cy="382549"/>
          </a:xfrm>
          <a:prstGeom prst="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8024-4F13-404F-9846-41CEA13FAC4B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908C9E-F958-492B-B1AA-33BFE15649EC}"/>
              </a:ext>
            </a:extLst>
          </p:cNvPr>
          <p:cNvSpPr txBox="1"/>
          <p:nvPr/>
        </p:nvSpPr>
        <p:spPr>
          <a:xfrm>
            <a:off x="7631564" y="5215134"/>
            <a:ext cx="102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25/12/21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0CB096F-1A8A-4B3E-86A9-D8B6F0F405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25413" y="5629628"/>
            <a:ext cx="223470" cy="2234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5C4AF3-7DF1-404E-8C73-A974F04B5C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511" y="4928158"/>
            <a:ext cx="223470" cy="22347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27D4529-2B4B-4AD3-B31F-D73EE9173DF6}"/>
              </a:ext>
            </a:extLst>
          </p:cNvPr>
          <p:cNvSpPr/>
          <p:nvPr/>
        </p:nvSpPr>
        <p:spPr>
          <a:xfrm>
            <a:off x="3803511" y="1506113"/>
            <a:ext cx="2366434" cy="3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CS1101S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D468798C-7C35-41AB-AC1B-3C05C548CE6F}"/>
              </a:ext>
            </a:extLst>
          </p:cNvPr>
          <p:cNvSpPr/>
          <p:nvPr/>
        </p:nvSpPr>
        <p:spPr>
          <a:xfrm rot="5400000">
            <a:off x="5634329" y="1594150"/>
            <a:ext cx="131714" cy="13903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47B9478-0F79-4A85-A1F5-65A5E98362A1}"/>
              </a:ext>
            </a:extLst>
          </p:cNvPr>
          <p:cNvSpPr/>
          <p:nvPr/>
        </p:nvSpPr>
        <p:spPr>
          <a:xfrm>
            <a:off x="3608173" y="5562481"/>
            <a:ext cx="2487827" cy="1842365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F2C0E08-CC38-4B0E-A59A-354565821C23}"/>
              </a:ext>
            </a:extLst>
          </p:cNvPr>
          <p:cNvSpPr/>
          <p:nvPr/>
        </p:nvSpPr>
        <p:spPr>
          <a:xfrm>
            <a:off x="3636214" y="5594717"/>
            <a:ext cx="2378458" cy="17384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6D29AF-C721-4882-AB64-EEFE27522EF6}"/>
              </a:ext>
            </a:extLst>
          </p:cNvPr>
          <p:cNvSpPr txBox="1"/>
          <p:nvPr/>
        </p:nvSpPr>
        <p:spPr>
          <a:xfrm>
            <a:off x="3777603" y="5778027"/>
            <a:ext cx="203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Something Else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BA1AD0-00CC-42BA-9F7F-54293BF34949}"/>
              </a:ext>
            </a:extLst>
          </p:cNvPr>
          <p:cNvCxnSpPr>
            <a:cxnSpLocks/>
          </p:cNvCxnSpPr>
          <p:nvPr/>
        </p:nvCxnSpPr>
        <p:spPr>
          <a:xfrm>
            <a:off x="3849359" y="6154378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69C438E-9998-48CE-8457-BE05F72BC6E9}"/>
              </a:ext>
            </a:extLst>
          </p:cNvPr>
          <p:cNvSpPr/>
          <p:nvPr/>
        </p:nvSpPr>
        <p:spPr>
          <a:xfrm>
            <a:off x="3844494" y="660900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9B5A110-9537-4FE5-B707-5FD574B7CC04}"/>
              </a:ext>
            </a:extLst>
          </p:cNvPr>
          <p:cNvSpPr/>
          <p:nvPr/>
        </p:nvSpPr>
        <p:spPr>
          <a:xfrm>
            <a:off x="3867777" y="662657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2846B6-DB39-4106-95DA-16CA22E512F5}"/>
              </a:ext>
            </a:extLst>
          </p:cNvPr>
          <p:cNvSpPr txBox="1"/>
          <p:nvPr/>
        </p:nvSpPr>
        <p:spPr>
          <a:xfrm>
            <a:off x="4068613" y="654049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EFF5805-6C32-4D8B-93BC-7421E589ECAD}"/>
              </a:ext>
            </a:extLst>
          </p:cNvPr>
          <p:cNvSpPr/>
          <p:nvPr/>
        </p:nvSpPr>
        <p:spPr>
          <a:xfrm>
            <a:off x="3751159" y="6497995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2057C-CC84-4970-BA9C-FAF3E86067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8775" y="2267582"/>
            <a:ext cx="223470" cy="22347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A630C3E-EDE0-44F5-90BA-367CE2A30F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8441" y="2248838"/>
            <a:ext cx="223470" cy="22347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4949BF5-2380-4F40-BD7A-26072E0B3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6398" y="5826724"/>
            <a:ext cx="223470" cy="223470"/>
          </a:xfrm>
          <a:prstGeom prst="rect">
            <a:avLst/>
          </a:prstGeom>
        </p:spPr>
      </p:pic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FB0E9B4-13E6-411A-B9F4-81EC4F96A490}"/>
              </a:ext>
            </a:extLst>
          </p:cNvPr>
          <p:cNvSpPr/>
          <p:nvPr/>
        </p:nvSpPr>
        <p:spPr>
          <a:xfrm>
            <a:off x="9012696" y="1972468"/>
            <a:ext cx="2487827" cy="224119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4EEA479-82B7-4899-8210-2374DB32381E}"/>
              </a:ext>
            </a:extLst>
          </p:cNvPr>
          <p:cNvSpPr/>
          <p:nvPr/>
        </p:nvSpPr>
        <p:spPr>
          <a:xfrm>
            <a:off x="9040737" y="2004705"/>
            <a:ext cx="2378458" cy="2155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14EC35-4C0B-4E35-957B-E10B26D8B237}"/>
              </a:ext>
            </a:extLst>
          </p:cNvPr>
          <p:cNvCxnSpPr>
            <a:cxnSpLocks/>
          </p:cNvCxnSpPr>
          <p:nvPr/>
        </p:nvCxnSpPr>
        <p:spPr>
          <a:xfrm>
            <a:off x="9250579" y="2555171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49AB17F-F78D-4B89-9E3C-E585F68AD95A}"/>
              </a:ext>
            </a:extLst>
          </p:cNvPr>
          <p:cNvSpPr txBox="1"/>
          <p:nvPr/>
        </p:nvSpPr>
        <p:spPr>
          <a:xfrm>
            <a:off x="9250579" y="2188015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69D546B-E1D1-4CED-BFCF-BC0208A7D397}"/>
              </a:ext>
            </a:extLst>
          </p:cNvPr>
          <p:cNvSpPr/>
          <p:nvPr/>
        </p:nvSpPr>
        <p:spPr>
          <a:xfrm>
            <a:off x="9227296" y="3016639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27253BB-850E-40C7-B002-5B7A06643B58}"/>
              </a:ext>
            </a:extLst>
          </p:cNvPr>
          <p:cNvSpPr/>
          <p:nvPr/>
        </p:nvSpPr>
        <p:spPr>
          <a:xfrm>
            <a:off x="9250579" y="3034214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0599FA3F-5DFE-47E9-8105-240B2B2AF587}"/>
              </a:ext>
            </a:extLst>
          </p:cNvPr>
          <p:cNvSpPr/>
          <p:nvPr/>
        </p:nvSpPr>
        <p:spPr>
          <a:xfrm>
            <a:off x="9226990" y="3384939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1C594-47CC-4476-ADB9-F2BEE86FEA9D}"/>
              </a:ext>
            </a:extLst>
          </p:cNvPr>
          <p:cNvSpPr/>
          <p:nvPr/>
        </p:nvSpPr>
        <p:spPr>
          <a:xfrm>
            <a:off x="9250273" y="3402514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04EED38-9A7D-4C59-A8AE-2C0290CA501A}"/>
              </a:ext>
            </a:extLst>
          </p:cNvPr>
          <p:cNvSpPr/>
          <p:nvPr/>
        </p:nvSpPr>
        <p:spPr>
          <a:xfrm>
            <a:off x="9250273" y="3776717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952033-5534-46FD-872B-67E1FE04F504}"/>
              </a:ext>
            </a:extLst>
          </p:cNvPr>
          <p:cNvSpPr txBox="1"/>
          <p:nvPr/>
        </p:nvSpPr>
        <p:spPr>
          <a:xfrm>
            <a:off x="9471654" y="295829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Don’t do the ting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456D4-FA03-4366-A519-C3F0CA4AE38E}"/>
              </a:ext>
            </a:extLst>
          </p:cNvPr>
          <p:cNvSpPr txBox="1"/>
          <p:nvPr/>
        </p:nvSpPr>
        <p:spPr>
          <a:xfrm>
            <a:off x="9488631" y="3332557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42C9518-0937-4FF0-9E1C-6AA898F343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63476" y="2241876"/>
            <a:ext cx="223470" cy="22347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6972C79-A278-4203-B1BA-2BFCDF11DB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9598" y="3690688"/>
            <a:ext cx="223470" cy="2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5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D6539-4088-47E7-AEA5-C29D1ECCB36B}"/>
              </a:ext>
            </a:extLst>
          </p:cNvPr>
          <p:cNvSpPr/>
          <p:nvPr/>
        </p:nvSpPr>
        <p:spPr>
          <a:xfrm>
            <a:off x="2259106" y="573742"/>
            <a:ext cx="8265459" cy="4971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B83F4-C93E-4E61-BD28-AC355F2F70FF}"/>
              </a:ext>
            </a:extLst>
          </p:cNvPr>
          <p:cNvSpPr/>
          <p:nvPr/>
        </p:nvSpPr>
        <p:spPr>
          <a:xfrm>
            <a:off x="3720353" y="1240722"/>
            <a:ext cx="6517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Assignment 3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AA37F-B178-4262-A5EC-DDEDD1FD6B12}"/>
              </a:ext>
            </a:extLst>
          </p:cNvPr>
          <p:cNvSpPr txBox="1"/>
          <p:nvPr/>
        </p:nvSpPr>
        <p:spPr>
          <a:xfrm>
            <a:off x="2545978" y="1240722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8A976-8CD1-429F-9511-9F905B139C2A}"/>
              </a:ext>
            </a:extLst>
          </p:cNvPr>
          <p:cNvSpPr/>
          <p:nvPr/>
        </p:nvSpPr>
        <p:spPr>
          <a:xfrm>
            <a:off x="3720353" y="1778604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MA2001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0AB6D-27F3-4380-99C8-A9DA9BD311E4}"/>
              </a:ext>
            </a:extLst>
          </p:cNvPr>
          <p:cNvSpPr txBox="1"/>
          <p:nvPr/>
        </p:nvSpPr>
        <p:spPr>
          <a:xfrm>
            <a:off x="2545978" y="1778604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: </a:t>
            </a:r>
            <a:endParaRPr lang="en-SG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A1FAD24-5024-4E4F-9D85-46F3B2227D4B}"/>
              </a:ext>
            </a:extLst>
          </p:cNvPr>
          <p:cNvSpPr/>
          <p:nvPr/>
        </p:nvSpPr>
        <p:spPr>
          <a:xfrm rot="5400000">
            <a:off x="5316129" y="1873868"/>
            <a:ext cx="150869" cy="17880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01B9A-E420-4181-B1CC-5D57DC9D39B0}"/>
              </a:ext>
            </a:extLst>
          </p:cNvPr>
          <p:cNvSpPr/>
          <p:nvPr/>
        </p:nvSpPr>
        <p:spPr>
          <a:xfrm>
            <a:off x="2545977" y="2881263"/>
            <a:ext cx="7691716" cy="238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C8B11A07-7DAE-41F2-B70E-CB1322BC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9370" y="824904"/>
            <a:ext cx="353216" cy="353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201BC2-566B-4D34-BC37-C6AEA872AD10}"/>
              </a:ext>
            </a:extLst>
          </p:cNvPr>
          <p:cNvSpPr txBox="1"/>
          <p:nvPr/>
        </p:nvSpPr>
        <p:spPr>
          <a:xfrm>
            <a:off x="2545978" y="2234178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Date : 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A582F-40FB-4467-8024-6FB3D4654117}"/>
              </a:ext>
            </a:extLst>
          </p:cNvPr>
          <p:cNvSpPr/>
          <p:nvPr/>
        </p:nvSpPr>
        <p:spPr>
          <a:xfrm>
            <a:off x="3720353" y="2228930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24/12/2021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3296FEB1-F2BB-4BDF-95B8-C7258EAD2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106" y="2249545"/>
            <a:ext cx="328102" cy="3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To – Do 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BF32F8-1DA4-4E0B-BA16-7E51E89835B5}"/>
              </a:ext>
            </a:extLst>
          </p:cNvPr>
          <p:cNvSpPr/>
          <p:nvPr/>
        </p:nvSpPr>
        <p:spPr>
          <a:xfrm>
            <a:off x="3608173" y="1998175"/>
            <a:ext cx="2487827" cy="335371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5201C7-9D00-4302-94B4-3465DFE991E4}"/>
              </a:ext>
            </a:extLst>
          </p:cNvPr>
          <p:cNvSpPr/>
          <p:nvPr/>
        </p:nvSpPr>
        <p:spPr>
          <a:xfrm>
            <a:off x="3636214" y="2030411"/>
            <a:ext cx="2378458" cy="322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7D4DB83-81D1-4E14-B0DA-CDAF6E12364C}"/>
              </a:ext>
            </a:extLst>
          </p:cNvPr>
          <p:cNvSpPr/>
          <p:nvPr/>
        </p:nvSpPr>
        <p:spPr>
          <a:xfrm>
            <a:off x="6307995" y="1998174"/>
            <a:ext cx="2487827" cy="4026106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0C70B91-0E0B-45F4-863A-59BD3199034E}"/>
              </a:ext>
            </a:extLst>
          </p:cNvPr>
          <p:cNvSpPr/>
          <p:nvPr/>
        </p:nvSpPr>
        <p:spPr>
          <a:xfrm>
            <a:off x="6336036" y="2030411"/>
            <a:ext cx="2378458" cy="39042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EE341-400F-4763-A6D2-4803E47340AE}"/>
              </a:ext>
            </a:extLst>
          </p:cNvPr>
          <p:cNvSpPr txBox="1"/>
          <p:nvPr/>
        </p:nvSpPr>
        <p:spPr>
          <a:xfrm>
            <a:off x="3777604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Assignments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1DD960-86D2-405D-8A4A-10A4799C1945}"/>
              </a:ext>
            </a:extLst>
          </p:cNvPr>
          <p:cNvCxnSpPr>
            <a:cxnSpLocks/>
          </p:cNvCxnSpPr>
          <p:nvPr/>
        </p:nvCxnSpPr>
        <p:spPr>
          <a:xfrm>
            <a:off x="3849359" y="2590072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F81A8F-4E38-483E-817D-A78B7721868B}"/>
              </a:ext>
            </a:extLst>
          </p:cNvPr>
          <p:cNvCxnSpPr>
            <a:cxnSpLocks/>
          </p:cNvCxnSpPr>
          <p:nvPr/>
        </p:nvCxnSpPr>
        <p:spPr>
          <a:xfrm>
            <a:off x="6545878" y="2580877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D5D9DE-07B1-4DA7-A7E6-224A9023F3C4}"/>
              </a:ext>
            </a:extLst>
          </p:cNvPr>
          <p:cNvSpPr txBox="1"/>
          <p:nvPr/>
        </p:nvSpPr>
        <p:spPr>
          <a:xfrm>
            <a:off x="6545878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D84D0FC-66E4-4244-AE5D-FEE5C45A3138}"/>
              </a:ext>
            </a:extLst>
          </p:cNvPr>
          <p:cNvSpPr/>
          <p:nvPr/>
        </p:nvSpPr>
        <p:spPr>
          <a:xfrm>
            <a:off x="3844494" y="341142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DC66A6D-D92F-4906-A771-97AD3020E5F5}"/>
              </a:ext>
            </a:extLst>
          </p:cNvPr>
          <p:cNvSpPr/>
          <p:nvPr/>
        </p:nvSpPr>
        <p:spPr>
          <a:xfrm>
            <a:off x="3867777" y="342900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87D488A-0988-474A-9644-96793E254D64}"/>
              </a:ext>
            </a:extLst>
          </p:cNvPr>
          <p:cNvSpPr/>
          <p:nvPr/>
        </p:nvSpPr>
        <p:spPr>
          <a:xfrm>
            <a:off x="3844494" y="3044697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262FCB9-2DE7-4C7A-9E64-50B2C0E960B3}"/>
              </a:ext>
            </a:extLst>
          </p:cNvPr>
          <p:cNvSpPr/>
          <p:nvPr/>
        </p:nvSpPr>
        <p:spPr>
          <a:xfrm>
            <a:off x="3867777" y="3062272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CDC14D8-3525-44DB-9E2C-B2F8E997FA0E}"/>
              </a:ext>
            </a:extLst>
          </p:cNvPr>
          <p:cNvSpPr/>
          <p:nvPr/>
        </p:nvSpPr>
        <p:spPr>
          <a:xfrm>
            <a:off x="3844188" y="378607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918329C-6512-483A-B42D-1B30DBA4B3EA}"/>
              </a:ext>
            </a:extLst>
          </p:cNvPr>
          <p:cNvSpPr/>
          <p:nvPr/>
        </p:nvSpPr>
        <p:spPr>
          <a:xfrm>
            <a:off x="3867471" y="380365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A16EC33-3B30-44A3-9676-C79384807681}"/>
              </a:ext>
            </a:extLst>
          </p:cNvPr>
          <p:cNvSpPr/>
          <p:nvPr/>
        </p:nvSpPr>
        <p:spPr>
          <a:xfrm>
            <a:off x="3844188" y="416042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700DBBF-CC0C-473D-8880-D86F713E8879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252076F-92FD-4BA1-BC01-A378BAEFFA8C}"/>
              </a:ext>
            </a:extLst>
          </p:cNvPr>
          <p:cNvSpPr/>
          <p:nvPr/>
        </p:nvSpPr>
        <p:spPr>
          <a:xfrm>
            <a:off x="3844188" y="4535286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C633D78-83FC-485A-A962-A5BCA95B1C08}"/>
              </a:ext>
            </a:extLst>
          </p:cNvPr>
          <p:cNvSpPr/>
          <p:nvPr/>
        </p:nvSpPr>
        <p:spPr>
          <a:xfrm>
            <a:off x="3867471" y="4552861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833F49C-A2D5-4F86-8A77-086E111EED9F}"/>
              </a:ext>
            </a:extLst>
          </p:cNvPr>
          <p:cNvSpPr/>
          <p:nvPr/>
        </p:nvSpPr>
        <p:spPr>
          <a:xfrm>
            <a:off x="6522595" y="30423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E5AF53F-08A2-4F7E-85DA-9B76B9B490DB}"/>
              </a:ext>
            </a:extLst>
          </p:cNvPr>
          <p:cNvSpPr/>
          <p:nvPr/>
        </p:nvSpPr>
        <p:spPr>
          <a:xfrm>
            <a:off x="6545878" y="30599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E71BB19-BFA4-47BD-906E-AB5BA3D355D2}"/>
              </a:ext>
            </a:extLst>
          </p:cNvPr>
          <p:cNvSpPr/>
          <p:nvPr/>
        </p:nvSpPr>
        <p:spPr>
          <a:xfrm>
            <a:off x="6522289" y="34106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ED33F2C-70C9-40AD-99D9-A30DC0A06128}"/>
              </a:ext>
            </a:extLst>
          </p:cNvPr>
          <p:cNvSpPr/>
          <p:nvPr/>
        </p:nvSpPr>
        <p:spPr>
          <a:xfrm>
            <a:off x="6545572" y="34282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55639DA-09CE-48C5-A2A8-28989037DDAE}"/>
              </a:ext>
            </a:extLst>
          </p:cNvPr>
          <p:cNvSpPr/>
          <p:nvPr/>
        </p:nvSpPr>
        <p:spPr>
          <a:xfrm>
            <a:off x="6522289" y="3784848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DFA315-1E19-476B-B75A-0D41473E0B77}"/>
              </a:ext>
            </a:extLst>
          </p:cNvPr>
          <p:cNvSpPr/>
          <p:nvPr/>
        </p:nvSpPr>
        <p:spPr>
          <a:xfrm>
            <a:off x="6545572" y="3802423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1E0B9D-3E34-4119-B9F3-4B91993D74B4}"/>
              </a:ext>
            </a:extLst>
          </p:cNvPr>
          <p:cNvSpPr/>
          <p:nvPr/>
        </p:nvSpPr>
        <p:spPr>
          <a:xfrm>
            <a:off x="6409127" y="3625766"/>
            <a:ext cx="2143791" cy="1882079"/>
          </a:xfrm>
          <a:prstGeom prst="roundRect">
            <a:avLst/>
          </a:prstGeom>
          <a:solidFill>
            <a:srgbClr val="E7E6E6">
              <a:alpha val="38039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145A5-B52C-4F69-B557-A8F165424603}"/>
              </a:ext>
            </a:extLst>
          </p:cNvPr>
          <p:cNvSpPr txBox="1"/>
          <p:nvPr/>
        </p:nvSpPr>
        <p:spPr>
          <a:xfrm>
            <a:off x="4068613" y="297619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26D7D-F497-4508-BC13-252C58676232}"/>
              </a:ext>
            </a:extLst>
          </p:cNvPr>
          <p:cNvSpPr txBox="1"/>
          <p:nvPr/>
        </p:nvSpPr>
        <p:spPr>
          <a:xfrm>
            <a:off x="4032807" y="3358264"/>
            <a:ext cx="19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tutorial sheet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A294C3-BFC2-4330-9F74-CE4F24918843}"/>
              </a:ext>
            </a:extLst>
          </p:cNvPr>
          <p:cNvSpPr txBox="1"/>
          <p:nvPr/>
        </p:nvSpPr>
        <p:spPr>
          <a:xfrm>
            <a:off x="4059008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 report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1F5DD6-45F1-46C5-BDD6-BE7940FC2373}"/>
              </a:ext>
            </a:extLst>
          </p:cNvPr>
          <p:cNvSpPr txBox="1"/>
          <p:nvPr/>
        </p:nvSpPr>
        <p:spPr>
          <a:xfrm>
            <a:off x="4054943" y="4082321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Redo Assignment</a:t>
            </a:r>
            <a:endParaRPr lang="en-SG" sz="1400" strike="sngStrike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D51189-B34B-4F6A-8495-4CB6438F326B}"/>
              </a:ext>
            </a:extLst>
          </p:cNvPr>
          <p:cNvSpPr txBox="1"/>
          <p:nvPr/>
        </p:nvSpPr>
        <p:spPr>
          <a:xfrm>
            <a:off x="4063549" y="4473052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8A97D9-9B18-46C2-9B14-381FA78366FC}"/>
              </a:ext>
            </a:extLst>
          </p:cNvPr>
          <p:cNvSpPr txBox="1"/>
          <p:nvPr/>
        </p:nvSpPr>
        <p:spPr>
          <a:xfrm>
            <a:off x="6766953" y="298399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 code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E270A6-CEC9-4698-B932-FB79828CCAB4}"/>
              </a:ext>
            </a:extLst>
          </p:cNvPr>
          <p:cNvSpPr txBox="1"/>
          <p:nvPr/>
        </p:nvSpPr>
        <p:spPr>
          <a:xfrm>
            <a:off x="6783930" y="335826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FB9D18-C4C8-4126-987B-14C0781D19D6}"/>
              </a:ext>
            </a:extLst>
          </p:cNvPr>
          <p:cNvSpPr txBox="1"/>
          <p:nvPr/>
        </p:nvSpPr>
        <p:spPr>
          <a:xfrm>
            <a:off x="6783929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photos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63DDEE-A935-4E16-804C-0599F1298CB3}"/>
              </a:ext>
            </a:extLst>
          </p:cNvPr>
          <p:cNvSpPr txBox="1"/>
          <p:nvPr/>
        </p:nvSpPr>
        <p:spPr>
          <a:xfrm>
            <a:off x="6781282" y="4027736"/>
            <a:ext cx="1614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adobe lightroom to edit photos of running event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7EAA6A7-93F2-4B80-8254-8A062C79ECD7}"/>
              </a:ext>
            </a:extLst>
          </p:cNvPr>
          <p:cNvSpPr/>
          <p:nvPr/>
        </p:nvSpPr>
        <p:spPr>
          <a:xfrm>
            <a:off x="3751159" y="2933689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3C71421-6359-47C1-9904-1A5307E2B5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30671" y="1506113"/>
            <a:ext cx="359967" cy="359967"/>
          </a:xfrm>
          <a:prstGeom prst="rect">
            <a:avLst/>
          </a:prstGeom>
        </p:spPr>
      </p:pic>
      <p:sp>
        <p:nvSpPr>
          <p:cNvPr id="28" name="L-Shape 27">
            <a:extLst>
              <a:ext uri="{FF2B5EF4-FFF2-40B4-BE49-F238E27FC236}">
                <a16:creationId xmlns:a16="http://schemas.microsoft.com/office/drawing/2014/main" id="{8535C35E-E021-4413-93C5-30B0B9AC3094}"/>
              </a:ext>
            </a:extLst>
          </p:cNvPr>
          <p:cNvSpPr/>
          <p:nvPr/>
        </p:nvSpPr>
        <p:spPr>
          <a:xfrm rot="13550635">
            <a:off x="11486516" y="3859003"/>
            <a:ext cx="368492" cy="382549"/>
          </a:xfrm>
          <a:prstGeom prst="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8024-4F13-404F-9846-41CEA13FAC4B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908C9E-F958-492B-B1AA-33BFE15649EC}"/>
              </a:ext>
            </a:extLst>
          </p:cNvPr>
          <p:cNvSpPr txBox="1"/>
          <p:nvPr/>
        </p:nvSpPr>
        <p:spPr>
          <a:xfrm>
            <a:off x="7631564" y="5215134"/>
            <a:ext cx="102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25/12/21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0CB096F-1A8A-4B3E-86A9-D8B6F0F405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25413" y="5629628"/>
            <a:ext cx="223470" cy="2234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5C4AF3-7DF1-404E-8C73-A974F04B5C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511" y="4928158"/>
            <a:ext cx="223470" cy="22347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27D4529-2B4B-4AD3-B31F-D73EE9173DF6}"/>
              </a:ext>
            </a:extLst>
          </p:cNvPr>
          <p:cNvSpPr/>
          <p:nvPr/>
        </p:nvSpPr>
        <p:spPr>
          <a:xfrm>
            <a:off x="3803511" y="1506113"/>
            <a:ext cx="2366434" cy="3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CS1101S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D468798C-7C35-41AB-AC1B-3C05C548CE6F}"/>
              </a:ext>
            </a:extLst>
          </p:cNvPr>
          <p:cNvSpPr/>
          <p:nvPr/>
        </p:nvSpPr>
        <p:spPr>
          <a:xfrm rot="5400000">
            <a:off x="5634329" y="1594150"/>
            <a:ext cx="131714" cy="13903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47B9478-0F79-4A85-A1F5-65A5E98362A1}"/>
              </a:ext>
            </a:extLst>
          </p:cNvPr>
          <p:cNvSpPr/>
          <p:nvPr/>
        </p:nvSpPr>
        <p:spPr>
          <a:xfrm>
            <a:off x="3608173" y="5562481"/>
            <a:ext cx="2487827" cy="1842365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F2C0E08-CC38-4B0E-A59A-354565821C23}"/>
              </a:ext>
            </a:extLst>
          </p:cNvPr>
          <p:cNvSpPr/>
          <p:nvPr/>
        </p:nvSpPr>
        <p:spPr>
          <a:xfrm>
            <a:off x="3636214" y="5594717"/>
            <a:ext cx="2378458" cy="17384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6D29AF-C721-4882-AB64-EEFE27522EF6}"/>
              </a:ext>
            </a:extLst>
          </p:cNvPr>
          <p:cNvSpPr txBox="1"/>
          <p:nvPr/>
        </p:nvSpPr>
        <p:spPr>
          <a:xfrm>
            <a:off x="3777603" y="5778027"/>
            <a:ext cx="203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Something Else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BA1AD0-00CC-42BA-9F7F-54293BF34949}"/>
              </a:ext>
            </a:extLst>
          </p:cNvPr>
          <p:cNvCxnSpPr>
            <a:cxnSpLocks/>
          </p:cNvCxnSpPr>
          <p:nvPr/>
        </p:nvCxnSpPr>
        <p:spPr>
          <a:xfrm>
            <a:off x="3849359" y="6154378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69C438E-9998-48CE-8457-BE05F72BC6E9}"/>
              </a:ext>
            </a:extLst>
          </p:cNvPr>
          <p:cNvSpPr/>
          <p:nvPr/>
        </p:nvSpPr>
        <p:spPr>
          <a:xfrm>
            <a:off x="3844494" y="660900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9B5A110-9537-4FE5-B707-5FD574B7CC04}"/>
              </a:ext>
            </a:extLst>
          </p:cNvPr>
          <p:cNvSpPr/>
          <p:nvPr/>
        </p:nvSpPr>
        <p:spPr>
          <a:xfrm>
            <a:off x="3867777" y="662657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2846B6-DB39-4106-95DA-16CA22E512F5}"/>
              </a:ext>
            </a:extLst>
          </p:cNvPr>
          <p:cNvSpPr txBox="1"/>
          <p:nvPr/>
        </p:nvSpPr>
        <p:spPr>
          <a:xfrm>
            <a:off x="4068613" y="654049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EFF5805-6C32-4D8B-93BC-7421E589ECAD}"/>
              </a:ext>
            </a:extLst>
          </p:cNvPr>
          <p:cNvSpPr/>
          <p:nvPr/>
        </p:nvSpPr>
        <p:spPr>
          <a:xfrm>
            <a:off x="3751159" y="6497995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2057C-CC84-4970-BA9C-FAF3E86067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8775" y="2267582"/>
            <a:ext cx="223470" cy="22347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A630C3E-EDE0-44F5-90BA-367CE2A30F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8441" y="2248838"/>
            <a:ext cx="223470" cy="22347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4949BF5-2380-4F40-BD7A-26072E0B3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6398" y="5826724"/>
            <a:ext cx="223470" cy="223470"/>
          </a:xfrm>
          <a:prstGeom prst="rect">
            <a:avLst/>
          </a:prstGeom>
        </p:spPr>
      </p:pic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FB0E9B4-13E6-411A-B9F4-81EC4F96A490}"/>
              </a:ext>
            </a:extLst>
          </p:cNvPr>
          <p:cNvSpPr/>
          <p:nvPr/>
        </p:nvSpPr>
        <p:spPr>
          <a:xfrm>
            <a:off x="9012696" y="1972468"/>
            <a:ext cx="2487827" cy="224119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4EEA479-82B7-4899-8210-2374DB32381E}"/>
              </a:ext>
            </a:extLst>
          </p:cNvPr>
          <p:cNvSpPr/>
          <p:nvPr/>
        </p:nvSpPr>
        <p:spPr>
          <a:xfrm>
            <a:off x="9040737" y="2004705"/>
            <a:ext cx="2378458" cy="2155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14EC35-4C0B-4E35-957B-E10B26D8B237}"/>
              </a:ext>
            </a:extLst>
          </p:cNvPr>
          <p:cNvCxnSpPr>
            <a:cxnSpLocks/>
          </p:cNvCxnSpPr>
          <p:nvPr/>
        </p:nvCxnSpPr>
        <p:spPr>
          <a:xfrm>
            <a:off x="9250579" y="2555171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49AB17F-F78D-4B89-9E3C-E585F68AD95A}"/>
              </a:ext>
            </a:extLst>
          </p:cNvPr>
          <p:cNvSpPr txBox="1"/>
          <p:nvPr/>
        </p:nvSpPr>
        <p:spPr>
          <a:xfrm>
            <a:off x="9250579" y="2188015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69D546B-E1D1-4CED-BFCF-BC0208A7D397}"/>
              </a:ext>
            </a:extLst>
          </p:cNvPr>
          <p:cNvSpPr/>
          <p:nvPr/>
        </p:nvSpPr>
        <p:spPr>
          <a:xfrm>
            <a:off x="9227296" y="3016639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27253BB-850E-40C7-B002-5B7A06643B58}"/>
              </a:ext>
            </a:extLst>
          </p:cNvPr>
          <p:cNvSpPr/>
          <p:nvPr/>
        </p:nvSpPr>
        <p:spPr>
          <a:xfrm>
            <a:off x="9250579" y="3034214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0599FA3F-5DFE-47E9-8105-240B2B2AF587}"/>
              </a:ext>
            </a:extLst>
          </p:cNvPr>
          <p:cNvSpPr/>
          <p:nvPr/>
        </p:nvSpPr>
        <p:spPr>
          <a:xfrm>
            <a:off x="9226990" y="3384939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1C594-47CC-4476-ADB9-F2BEE86FEA9D}"/>
              </a:ext>
            </a:extLst>
          </p:cNvPr>
          <p:cNvSpPr/>
          <p:nvPr/>
        </p:nvSpPr>
        <p:spPr>
          <a:xfrm>
            <a:off x="9250273" y="3402514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04EED38-9A7D-4C59-A8AE-2C0290CA501A}"/>
              </a:ext>
            </a:extLst>
          </p:cNvPr>
          <p:cNvSpPr/>
          <p:nvPr/>
        </p:nvSpPr>
        <p:spPr>
          <a:xfrm>
            <a:off x="9250273" y="3776717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952033-5534-46FD-872B-67E1FE04F504}"/>
              </a:ext>
            </a:extLst>
          </p:cNvPr>
          <p:cNvSpPr txBox="1"/>
          <p:nvPr/>
        </p:nvSpPr>
        <p:spPr>
          <a:xfrm>
            <a:off x="9471654" y="295829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Don’t do the ting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456D4-FA03-4366-A519-C3F0CA4AE38E}"/>
              </a:ext>
            </a:extLst>
          </p:cNvPr>
          <p:cNvSpPr txBox="1"/>
          <p:nvPr/>
        </p:nvSpPr>
        <p:spPr>
          <a:xfrm>
            <a:off x="9488631" y="3332557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42C9518-0937-4FF0-9E1C-6AA898F343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63476" y="2241876"/>
            <a:ext cx="223470" cy="22347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6972C79-A278-4203-B1BA-2BFCDF11DB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9598" y="3690688"/>
            <a:ext cx="223470" cy="22347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6AD433DA-24EB-4D6E-B70D-AF650ECE186C}"/>
              </a:ext>
            </a:extLst>
          </p:cNvPr>
          <p:cNvSpPr/>
          <p:nvPr/>
        </p:nvSpPr>
        <p:spPr>
          <a:xfrm>
            <a:off x="1536412" y="1574559"/>
            <a:ext cx="8265459" cy="4971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E2EBA9-6452-4844-8175-2032858B84BD}"/>
              </a:ext>
            </a:extLst>
          </p:cNvPr>
          <p:cNvSpPr/>
          <p:nvPr/>
        </p:nvSpPr>
        <p:spPr>
          <a:xfrm>
            <a:off x="2997659" y="2241539"/>
            <a:ext cx="6517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Assignment 3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CFD549-16BB-49E4-98A8-8756EDB6C954}"/>
              </a:ext>
            </a:extLst>
          </p:cNvPr>
          <p:cNvSpPr txBox="1"/>
          <p:nvPr/>
        </p:nvSpPr>
        <p:spPr>
          <a:xfrm>
            <a:off x="1823284" y="2241539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  <a:endParaRPr lang="en-SG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F1F95-41A3-4185-9C17-910B5E6C3D1C}"/>
              </a:ext>
            </a:extLst>
          </p:cNvPr>
          <p:cNvSpPr/>
          <p:nvPr/>
        </p:nvSpPr>
        <p:spPr>
          <a:xfrm>
            <a:off x="2997659" y="2779421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MA2001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D41353-7256-4E1E-8CD6-B5D0B8C83D10}"/>
              </a:ext>
            </a:extLst>
          </p:cNvPr>
          <p:cNvSpPr txBox="1"/>
          <p:nvPr/>
        </p:nvSpPr>
        <p:spPr>
          <a:xfrm>
            <a:off x="1823284" y="2779421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: </a:t>
            </a:r>
            <a:endParaRPr lang="en-SG" dirty="0"/>
          </a:p>
        </p:txBody>
      </p:sp>
      <p:sp>
        <p:nvSpPr>
          <p:cNvPr id="104" name="Arrow: Chevron 103">
            <a:extLst>
              <a:ext uri="{FF2B5EF4-FFF2-40B4-BE49-F238E27FC236}">
                <a16:creationId xmlns:a16="http://schemas.microsoft.com/office/drawing/2014/main" id="{53CD2E9C-AD21-4A2E-B9D7-1C5A89CA802A}"/>
              </a:ext>
            </a:extLst>
          </p:cNvPr>
          <p:cNvSpPr/>
          <p:nvPr/>
        </p:nvSpPr>
        <p:spPr>
          <a:xfrm rot="5400000">
            <a:off x="4593435" y="2874685"/>
            <a:ext cx="150869" cy="17880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22C7D-7B91-4B25-9A98-99EA5C71E459}"/>
              </a:ext>
            </a:extLst>
          </p:cNvPr>
          <p:cNvSpPr/>
          <p:nvPr/>
        </p:nvSpPr>
        <p:spPr>
          <a:xfrm>
            <a:off x="1823283" y="3882080"/>
            <a:ext cx="7691716" cy="238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DC28454A-5B00-4F15-BBB3-D2BA4558A7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46676" y="1825721"/>
            <a:ext cx="353216" cy="35321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0E33E4D-93DA-4389-AC53-713BB80C9D07}"/>
              </a:ext>
            </a:extLst>
          </p:cNvPr>
          <p:cNvSpPr txBox="1"/>
          <p:nvPr/>
        </p:nvSpPr>
        <p:spPr>
          <a:xfrm>
            <a:off x="1823284" y="3234995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Date : </a:t>
            </a:r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C3C446C-6612-4C15-850C-A56909F73D14}"/>
              </a:ext>
            </a:extLst>
          </p:cNvPr>
          <p:cNvSpPr/>
          <p:nvPr/>
        </p:nvSpPr>
        <p:spPr>
          <a:xfrm>
            <a:off x="2997659" y="3229747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24/12/2021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3" name="Graphic 112" descr="Daily calendar with solid fill">
            <a:extLst>
              <a:ext uri="{FF2B5EF4-FFF2-40B4-BE49-F238E27FC236}">
                <a16:creationId xmlns:a16="http://schemas.microsoft.com/office/drawing/2014/main" id="{9C27E9C0-BFDD-4CBE-92B6-287363D97D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93412" y="3250362"/>
            <a:ext cx="328102" cy="3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7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To – Do 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BF32F8-1DA4-4E0B-BA16-7E51E89835B5}"/>
              </a:ext>
            </a:extLst>
          </p:cNvPr>
          <p:cNvSpPr/>
          <p:nvPr/>
        </p:nvSpPr>
        <p:spPr>
          <a:xfrm>
            <a:off x="3608173" y="1998175"/>
            <a:ext cx="2487827" cy="335371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5201C7-9D00-4302-94B4-3465DFE991E4}"/>
              </a:ext>
            </a:extLst>
          </p:cNvPr>
          <p:cNvSpPr/>
          <p:nvPr/>
        </p:nvSpPr>
        <p:spPr>
          <a:xfrm>
            <a:off x="3636214" y="2030411"/>
            <a:ext cx="2378458" cy="322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7D4DB83-81D1-4E14-B0DA-CDAF6E12364C}"/>
              </a:ext>
            </a:extLst>
          </p:cNvPr>
          <p:cNvSpPr/>
          <p:nvPr/>
        </p:nvSpPr>
        <p:spPr>
          <a:xfrm>
            <a:off x="6307995" y="1998174"/>
            <a:ext cx="2487827" cy="4026106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0C70B91-0E0B-45F4-863A-59BD3199034E}"/>
              </a:ext>
            </a:extLst>
          </p:cNvPr>
          <p:cNvSpPr/>
          <p:nvPr/>
        </p:nvSpPr>
        <p:spPr>
          <a:xfrm>
            <a:off x="6336036" y="2030411"/>
            <a:ext cx="2378458" cy="39042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EE341-400F-4763-A6D2-4803E47340AE}"/>
              </a:ext>
            </a:extLst>
          </p:cNvPr>
          <p:cNvSpPr txBox="1"/>
          <p:nvPr/>
        </p:nvSpPr>
        <p:spPr>
          <a:xfrm>
            <a:off x="3777604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Assignments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1DD960-86D2-405D-8A4A-10A4799C1945}"/>
              </a:ext>
            </a:extLst>
          </p:cNvPr>
          <p:cNvCxnSpPr>
            <a:cxnSpLocks/>
          </p:cNvCxnSpPr>
          <p:nvPr/>
        </p:nvCxnSpPr>
        <p:spPr>
          <a:xfrm>
            <a:off x="3849359" y="2590072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F81A8F-4E38-483E-817D-A78B7721868B}"/>
              </a:ext>
            </a:extLst>
          </p:cNvPr>
          <p:cNvCxnSpPr>
            <a:cxnSpLocks/>
          </p:cNvCxnSpPr>
          <p:nvPr/>
        </p:nvCxnSpPr>
        <p:spPr>
          <a:xfrm>
            <a:off x="6545878" y="2580877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D5D9DE-07B1-4DA7-A7E6-224A9023F3C4}"/>
              </a:ext>
            </a:extLst>
          </p:cNvPr>
          <p:cNvSpPr txBox="1"/>
          <p:nvPr/>
        </p:nvSpPr>
        <p:spPr>
          <a:xfrm>
            <a:off x="6545878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D84D0FC-66E4-4244-AE5D-FEE5C45A3138}"/>
              </a:ext>
            </a:extLst>
          </p:cNvPr>
          <p:cNvSpPr/>
          <p:nvPr/>
        </p:nvSpPr>
        <p:spPr>
          <a:xfrm>
            <a:off x="3844494" y="341142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DC66A6D-D92F-4906-A771-97AD3020E5F5}"/>
              </a:ext>
            </a:extLst>
          </p:cNvPr>
          <p:cNvSpPr/>
          <p:nvPr/>
        </p:nvSpPr>
        <p:spPr>
          <a:xfrm>
            <a:off x="3867777" y="342900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87D488A-0988-474A-9644-96793E254D64}"/>
              </a:ext>
            </a:extLst>
          </p:cNvPr>
          <p:cNvSpPr/>
          <p:nvPr/>
        </p:nvSpPr>
        <p:spPr>
          <a:xfrm>
            <a:off x="3844494" y="3044697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262FCB9-2DE7-4C7A-9E64-50B2C0E960B3}"/>
              </a:ext>
            </a:extLst>
          </p:cNvPr>
          <p:cNvSpPr/>
          <p:nvPr/>
        </p:nvSpPr>
        <p:spPr>
          <a:xfrm>
            <a:off x="3867777" y="3062272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CDC14D8-3525-44DB-9E2C-B2F8E997FA0E}"/>
              </a:ext>
            </a:extLst>
          </p:cNvPr>
          <p:cNvSpPr/>
          <p:nvPr/>
        </p:nvSpPr>
        <p:spPr>
          <a:xfrm>
            <a:off x="3844188" y="378607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918329C-6512-483A-B42D-1B30DBA4B3EA}"/>
              </a:ext>
            </a:extLst>
          </p:cNvPr>
          <p:cNvSpPr/>
          <p:nvPr/>
        </p:nvSpPr>
        <p:spPr>
          <a:xfrm>
            <a:off x="3867471" y="380365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A16EC33-3B30-44A3-9676-C79384807681}"/>
              </a:ext>
            </a:extLst>
          </p:cNvPr>
          <p:cNvSpPr/>
          <p:nvPr/>
        </p:nvSpPr>
        <p:spPr>
          <a:xfrm>
            <a:off x="3844188" y="416042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700DBBF-CC0C-473D-8880-D86F713E8879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252076F-92FD-4BA1-BC01-A378BAEFFA8C}"/>
              </a:ext>
            </a:extLst>
          </p:cNvPr>
          <p:cNvSpPr/>
          <p:nvPr/>
        </p:nvSpPr>
        <p:spPr>
          <a:xfrm>
            <a:off x="3844188" y="4535286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C633D78-83FC-485A-A962-A5BCA95B1C08}"/>
              </a:ext>
            </a:extLst>
          </p:cNvPr>
          <p:cNvSpPr/>
          <p:nvPr/>
        </p:nvSpPr>
        <p:spPr>
          <a:xfrm>
            <a:off x="3867471" y="4552861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833F49C-A2D5-4F86-8A77-086E111EED9F}"/>
              </a:ext>
            </a:extLst>
          </p:cNvPr>
          <p:cNvSpPr/>
          <p:nvPr/>
        </p:nvSpPr>
        <p:spPr>
          <a:xfrm>
            <a:off x="6522595" y="30423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E5AF53F-08A2-4F7E-85DA-9B76B9B490DB}"/>
              </a:ext>
            </a:extLst>
          </p:cNvPr>
          <p:cNvSpPr/>
          <p:nvPr/>
        </p:nvSpPr>
        <p:spPr>
          <a:xfrm>
            <a:off x="6545878" y="30599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E71BB19-BFA4-47BD-906E-AB5BA3D355D2}"/>
              </a:ext>
            </a:extLst>
          </p:cNvPr>
          <p:cNvSpPr/>
          <p:nvPr/>
        </p:nvSpPr>
        <p:spPr>
          <a:xfrm>
            <a:off x="6522289" y="34106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ED33F2C-70C9-40AD-99D9-A30DC0A06128}"/>
              </a:ext>
            </a:extLst>
          </p:cNvPr>
          <p:cNvSpPr/>
          <p:nvPr/>
        </p:nvSpPr>
        <p:spPr>
          <a:xfrm>
            <a:off x="6545572" y="34282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55639DA-09CE-48C5-A2A8-28989037DDAE}"/>
              </a:ext>
            </a:extLst>
          </p:cNvPr>
          <p:cNvSpPr/>
          <p:nvPr/>
        </p:nvSpPr>
        <p:spPr>
          <a:xfrm>
            <a:off x="6522289" y="3784848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DFA315-1E19-476B-B75A-0D41473E0B77}"/>
              </a:ext>
            </a:extLst>
          </p:cNvPr>
          <p:cNvSpPr/>
          <p:nvPr/>
        </p:nvSpPr>
        <p:spPr>
          <a:xfrm>
            <a:off x="6545572" y="3802423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1E0B9D-3E34-4119-B9F3-4B91993D74B4}"/>
              </a:ext>
            </a:extLst>
          </p:cNvPr>
          <p:cNvSpPr/>
          <p:nvPr/>
        </p:nvSpPr>
        <p:spPr>
          <a:xfrm>
            <a:off x="6409127" y="3625766"/>
            <a:ext cx="2143791" cy="1882079"/>
          </a:xfrm>
          <a:prstGeom prst="roundRect">
            <a:avLst/>
          </a:prstGeom>
          <a:solidFill>
            <a:srgbClr val="E7E6E6">
              <a:alpha val="38039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145A5-B52C-4F69-B557-A8F165424603}"/>
              </a:ext>
            </a:extLst>
          </p:cNvPr>
          <p:cNvSpPr txBox="1"/>
          <p:nvPr/>
        </p:nvSpPr>
        <p:spPr>
          <a:xfrm>
            <a:off x="4068613" y="297619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26D7D-F497-4508-BC13-252C58676232}"/>
              </a:ext>
            </a:extLst>
          </p:cNvPr>
          <p:cNvSpPr txBox="1"/>
          <p:nvPr/>
        </p:nvSpPr>
        <p:spPr>
          <a:xfrm>
            <a:off x="4032807" y="3358264"/>
            <a:ext cx="19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tutorial sheet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A294C3-BFC2-4330-9F74-CE4F24918843}"/>
              </a:ext>
            </a:extLst>
          </p:cNvPr>
          <p:cNvSpPr txBox="1"/>
          <p:nvPr/>
        </p:nvSpPr>
        <p:spPr>
          <a:xfrm>
            <a:off x="4059008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 report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1F5DD6-45F1-46C5-BDD6-BE7940FC2373}"/>
              </a:ext>
            </a:extLst>
          </p:cNvPr>
          <p:cNvSpPr txBox="1"/>
          <p:nvPr/>
        </p:nvSpPr>
        <p:spPr>
          <a:xfrm>
            <a:off x="4054943" y="4082321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Redo Assignment</a:t>
            </a:r>
            <a:endParaRPr lang="en-SG" sz="1400" strike="sngStrike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D51189-B34B-4F6A-8495-4CB6438F326B}"/>
              </a:ext>
            </a:extLst>
          </p:cNvPr>
          <p:cNvSpPr txBox="1"/>
          <p:nvPr/>
        </p:nvSpPr>
        <p:spPr>
          <a:xfrm>
            <a:off x="4063549" y="4473052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8A97D9-9B18-46C2-9B14-381FA78366FC}"/>
              </a:ext>
            </a:extLst>
          </p:cNvPr>
          <p:cNvSpPr txBox="1"/>
          <p:nvPr/>
        </p:nvSpPr>
        <p:spPr>
          <a:xfrm>
            <a:off x="6766953" y="298399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 code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E270A6-CEC9-4698-B932-FB79828CCAB4}"/>
              </a:ext>
            </a:extLst>
          </p:cNvPr>
          <p:cNvSpPr txBox="1"/>
          <p:nvPr/>
        </p:nvSpPr>
        <p:spPr>
          <a:xfrm>
            <a:off x="6783930" y="335826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FB9D18-C4C8-4126-987B-14C0781D19D6}"/>
              </a:ext>
            </a:extLst>
          </p:cNvPr>
          <p:cNvSpPr txBox="1"/>
          <p:nvPr/>
        </p:nvSpPr>
        <p:spPr>
          <a:xfrm>
            <a:off x="6783929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photos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63DDEE-A935-4E16-804C-0599F1298CB3}"/>
              </a:ext>
            </a:extLst>
          </p:cNvPr>
          <p:cNvSpPr txBox="1"/>
          <p:nvPr/>
        </p:nvSpPr>
        <p:spPr>
          <a:xfrm>
            <a:off x="6781282" y="4027736"/>
            <a:ext cx="1614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adobe lightroom to edit photos of running event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7EAA6A7-93F2-4B80-8254-8A062C79ECD7}"/>
              </a:ext>
            </a:extLst>
          </p:cNvPr>
          <p:cNvSpPr/>
          <p:nvPr/>
        </p:nvSpPr>
        <p:spPr>
          <a:xfrm>
            <a:off x="3751159" y="2933689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3C71421-6359-47C1-9904-1A5307E2B5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30671" y="1506113"/>
            <a:ext cx="359967" cy="359967"/>
          </a:xfrm>
          <a:prstGeom prst="rect">
            <a:avLst/>
          </a:prstGeom>
        </p:spPr>
      </p:pic>
      <p:sp>
        <p:nvSpPr>
          <p:cNvPr id="28" name="L-Shape 27">
            <a:extLst>
              <a:ext uri="{FF2B5EF4-FFF2-40B4-BE49-F238E27FC236}">
                <a16:creationId xmlns:a16="http://schemas.microsoft.com/office/drawing/2014/main" id="{8535C35E-E021-4413-93C5-30B0B9AC3094}"/>
              </a:ext>
            </a:extLst>
          </p:cNvPr>
          <p:cNvSpPr/>
          <p:nvPr/>
        </p:nvSpPr>
        <p:spPr>
          <a:xfrm rot="13550635">
            <a:off x="11486516" y="3859003"/>
            <a:ext cx="368492" cy="382549"/>
          </a:xfrm>
          <a:prstGeom prst="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8024-4F13-404F-9846-41CEA13FAC4B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908C9E-F958-492B-B1AA-33BFE15649EC}"/>
              </a:ext>
            </a:extLst>
          </p:cNvPr>
          <p:cNvSpPr txBox="1"/>
          <p:nvPr/>
        </p:nvSpPr>
        <p:spPr>
          <a:xfrm>
            <a:off x="7631564" y="5215134"/>
            <a:ext cx="102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25/12/21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0CB096F-1A8A-4B3E-86A9-D8B6F0F405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25413" y="5629628"/>
            <a:ext cx="223470" cy="2234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5C4AF3-7DF1-404E-8C73-A974F04B5C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511" y="4928158"/>
            <a:ext cx="223470" cy="22347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27D4529-2B4B-4AD3-B31F-D73EE9173DF6}"/>
              </a:ext>
            </a:extLst>
          </p:cNvPr>
          <p:cNvSpPr/>
          <p:nvPr/>
        </p:nvSpPr>
        <p:spPr>
          <a:xfrm>
            <a:off x="3803511" y="1506113"/>
            <a:ext cx="2366434" cy="3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CS1101S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D468798C-7C35-41AB-AC1B-3C05C548CE6F}"/>
              </a:ext>
            </a:extLst>
          </p:cNvPr>
          <p:cNvSpPr/>
          <p:nvPr/>
        </p:nvSpPr>
        <p:spPr>
          <a:xfrm rot="5400000">
            <a:off x="5634329" y="1594150"/>
            <a:ext cx="131714" cy="13903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47B9478-0F79-4A85-A1F5-65A5E98362A1}"/>
              </a:ext>
            </a:extLst>
          </p:cNvPr>
          <p:cNvSpPr/>
          <p:nvPr/>
        </p:nvSpPr>
        <p:spPr>
          <a:xfrm>
            <a:off x="3608173" y="5562481"/>
            <a:ext cx="2487827" cy="1842365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F2C0E08-CC38-4B0E-A59A-354565821C23}"/>
              </a:ext>
            </a:extLst>
          </p:cNvPr>
          <p:cNvSpPr/>
          <p:nvPr/>
        </p:nvSpPr>
        <p:spPr>
          <a:xfrm>
            <a:off x="3636214" y="5594717"/>
            <a:ext cx="2378458" cy="17384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6D29AF-C721-4882-AB64-EEFE27522EF6}"/>
              </a:ext>
            </a:extLst>
          </p:cNvPr>
          <p:cNvSpPr txBox="1"/>
          <p:nvPr/>
        </p:nvSpPr>
        <p:spPr>
          <a:xfrm>
            <a:off x="3777603" y="5778027"/>
            <a:ext cx="203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Something Else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BA1AD0-00CC-42BA-9F7F-54293BF34949}"/>
              </a:ext>
            </a:extLst>
          </p:cNvPr>
          <p:cNvCxnSpPr>
            <a:cxnSpLocks/>
          </p:cNvCxnSpPr>
          <p:nvPr/>
        </p:nvCxnSpPr>
        <p:spPr>
          <a:xfrm>
            <a:off x="3849359" y="6154378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69C438E-9998-48CE-8457-BE05F72BC6E9}"/>
              </a:ext>
            </a:extLst>
          </p:cNvPr>
          <p:cNvSpPr/>
          <p:nvPr/>
        </p:nvSpPr>
        <p:spPr>
          <a:xfrm>
            <a:off x="3844494" y="660900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9B5A110-9537-4FE5-B707-5FD574B7CC04}"/>
              </a:ext>
            </a:extLst>
          </p:cNvPr>
          <p:cNvSpPr/>
          <p:nvPr/>
        </p:nvSpPr>
        <p:spPr>
          <a:xfrm>
            <a:off x="3867777" y="662657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2846B6-DB39-4106-95DA-16CA22E512F5}"/>
              </a:ext>
            </a:extLst>
          </p:cNvPr>
          <p:cNvSpPr txBox="1"/>
          <p:nvPr/>
        </p:nvSpPr>
        <p:spPr>
          <a:xfrm>
            <a:off x="4068613" y="654049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EFF5805-6C32-4D8B-93BC-7421E589ECAD}"/>
              </a:ext>
            </a:extLst>
          </p:cNvPr>
          <p:cNvSpPr/>
          <p:nvPr/>
        </p:nvSpPr>
        <p:spPr>
          <a:xfrm>
            <a:off x="3751159" y="6497995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2057C-CC84-4970-BA9C-FAF3E86067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8775" y="2267582"/>
            <a:ext cx="223470" cy="22347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A630C3E-EDE0-44F5-90BA-367CE2A30F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8441" y="2248838"/>
            <a:ext cx="223470" cy="22347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4949BF5-2380-4F40-BD7A-26072E0B3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6398" y="5826724"/>
            <a:ext cx="223470" cy="223470"/>
          </a:xfrm>
          <a:prstGeom prst="rect">
            <a:avLst/>
          </a:prstGeom>
        </p:spPr>
      </p:pic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FB0E9B4-13E6-411A-B9F4-81EC4F96A490}"/>
              </a:ext>
            </a:extLst>
          </p:cNvPr>
          <p:cNvSpPr/>
          <p:nvPr/>
        </p:nvSpPr>
        <p:spPr>
          <a:xfrm>
            <a:off x="9012696" y="1972468"/>
            <a:ext cx="2487827" cy="224119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4EEA479-82B7-4899-8210-2374DB32381E}"/>
              </a:ext>
            </a:extLst>
          </p:cNvPr>
          <p:cNvSpPr/>
          <p:nvPr/>
        </p:nvSpPr>
        <p:spPr>
          <a:xfrm>
            <a:off x="9040737" y="2004705"/>
            <a:ext cx="2378458" cy="2155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14EC35-4C0B-4E35-957B-E10B26D8B237}"/>
              </a:ext>
            </a:extLst>
          </p:cNvPr>
          <p:cNvCxnSpPr>
            <a:cxnSpLocks/>
          </p:cNvCxnSpPr>
          <p:nvPr/>
        </p:nvCxnSpPr>
        <p:spPr>
          <a:xfrm>
            <a:off x="9250579" y="2555171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49AB17F-F78D-4B89-9E3C-E585F68AD95A}"/>
              </a:ext>
            </a:extLst>
          </p:cNvPr>
          <p:cNvSpPr txBox="1"/>
          <p:nvPr/>
        </p:nvSpPr>
        <p:spPr>
          <a:xfrm>
            <a:off x="9250579" y="2188015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69D546B-E1D1-4CED-BFCF-BC0208A7D397}"/>
              </a:ext>
            </a:extLst>
          </p:cNvPr>
          <p:cNvSpPr/>
          <p:nvPr/>
        </p:nvSpPr>
        <p:spPr>
          <a:xfrm>
            <a:off x="9227296" y="3016639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27253BB-850E-40C7-B002-5B7A06643B58}"/>
              </a:ext>
            </a:extLst>
          </p:cNvPr>
          <p:cNvSpPr/>
          <p:nvPr/>
        </p:nvSpPr>
        <p:spPr>
          <a:xfrm>
            <a:off x="9250579" y="3034214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0599FA3F-5DFE-47E9-8105-240B2B2AF587}"/>
              </a:ext>
            </a:extLst>
          </p:cNvPr>
          <p:cNvSpPr/>
          <p:nvPr/>
        </p:nvSpPr>
        <p:spPr>
          <a:xfrm>
            <a:off x="9226990" y="3384939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1C594-47CC-4476-ADB9-F2BEE86FEA9D}"/>
              </a:ext>
            </a:extLst>
          </p:cNvPr>
          <p:cNvSpPr/>
          <p:nvPr/>
        </p:nvSpPr>
        <p:spPr>
          <a:xfrm>
            <a:off x="9250273" y="3402514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04EED38-9A7D-4C59-A8AE-2C0290CA501A}"/>
              </a:ext>
            </a:extLst>
          </p:cNvPr>
          <p:cNvSpPr/>
          <p:nvPr/>
        </p:nvSpPr>
        <p:spPr>
          <a:xfrm>
            <a:off x="9250273" y="3776717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952033-5534-46FD-872B-67E1FE04F504}"/>
              </a:ext>
            </a:extLst>
          </p:cNvPr>
          <p:cNvSpPr txBox="1"/>
          <p:nvPr/>
        </p:nvSpPr>
        <p:spPr>
          <a:xfrm>
            <a:off x="9471654" y="295829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Don’t do the ting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456D4-FA03-4366-A519-C3F0CA4AE38E}"/>
              </a:ext>
            </a:extLst>
          </p:cNvPr>
          <p:cNvSpPr txBox="1"/>
          <p:nvPr/>
        </p:nvSpPr>
        <p:spPr>
          <a:xfrm>
            <a:off x="9488631" y="3332557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42C9518-0937-4FF0-9E1C-6AA898F343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63476" y="2241876"/>
            <a:ext cx="223470" cy="22347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6972C79-A278-4203-B1BA-2BFCDF11DB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9598" y="3690688"/>
            <a:ext cx="223470" cy="223470"/>
          </a:xfrm>
          <a:prstGeom prst="rect">
            <a:avLst/>
          </a:prstGeom>
        </p:spPr>
      </p:pic>
      <p:graphicFrame>
        <p:nvGraphicFramePr>
          <p:cNvPr id="99" name="Table 2">
            <a:extLst>
              <a:ext uri="{FF2B5EF4-FFF2-40B4-BE49-F238E27FC236}">
                <a16:creationId xmlns:a16="http://schemas.microsoft.com/office/drawing/2014/main" id="{6D3E059E-E9A8-4811-A4F1-AB4106104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61042"/>
              </p:ext>
            </p:extLst>
          </p:nvPr>
        </p:nvGraphicFramePr>
        <p:xfrm>
          <a:off x="8577083" y="3194648"/>
          <a:ext cx="1857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3281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 Card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Edit Card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9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2641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Add Item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2583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D8E09E4-2373-444A-ADB8-5232F638CB20}"/>
              </a:ext>
            </a:extLst>
          </p:cNvPr>
          <p:cNvSpPr/>
          <p:nvPr/>
        </p:nvSpPr>
        <p:spPr>
          <a:xfrm rot="13112794">
            <a:off x="8454014" y="3126423"/>
            <a:ext cx="219628" cy="1661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81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93039" y="3186385"/>
            <a:ext cx="2540001" cy="4398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457998-D738-4448-8E22-7E53A5C1D6AA}"/>
              </a:ext>
            </a:extLst>
          </p:cNvPr>
          <p:cNvSpPr txBox="1"/>
          <p:nvPr/>
        </p:nvSpPr>
        <p:spPr>
          <a:xfrm>
            <a:off x="3479330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Files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46A48-277C-4058-8B3B-0735CD6E55DD}"/>
              </a:ext>
            </a:extLst>
          </p:cNvPr>
          <p:cNvSpPr/>
          <p:nvPr/>
        </p:nvSpPr>
        <p:spPr>
          <a:xfrm>
            <a:off x="3484880" y="1391920"/>
            <a:ext cx="734568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Search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F5120E-1EFB-4E73-A9CF-7BA42CC5FD4D}"/>
              </a:ext>
            </a:extLst>
          </p:cNvPr>
          <p:cNvSpPr/>
          <p:nvPr/>
        </p:nvSpPr>
        <p:spPr>
          <a:xfrm>
            <a:off x="10972800" y="1391920"/>
            <a:ext cx="51816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076E6E-01EC-48A4-951E-0EBCC99F0474}"/>
              </a:ext>
            </a:extLst>
          </p:cNvPr>
          <p:cNvGrpSpPr/>
          <p:nvPr/>
        </p:nvGrpSpPr>
        <p:grpSpPr>
          <a:xfrm>
            <a:off x="3587875" y="1442750"/>
            <a:ext cx="190800" cy="198360"/>
            <a:chOff x="3587875" y="1442750"/>
            <a:chExt cx="190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EC3906-F6E2-4FC2-9A56-7FE341EB541F}"/>
                    </a:ext>
                  </a:extLst>
                </p14:cNvPr>
                <p14:cNvContentPartPr/>
                <p14:nvPr/>
              </p14:nvContentPartPr>
              <p14:xfrm>
                <a:off x="3651955" y="1442750"/>
                <a:ext cx="126720" cy="10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EC3906-F6E2-4FC2-9A56-7FE341EB54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955" y="1433750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7A381A-8B5E-4DF5-B245-E354A6A50697}"/>
                    </a:ext>
                  </a:extLst>
                </p14:cNvPr>
                <p14:cNvContentPartPr/>
                <p14:nvPr/>
              </p14:nvContentPartPr>
              <p14:xfrm>
                <a:off x="3587875" y="1544630"/>
                <a:ext cx="86040" cy="9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7A381A-8B5E-4DF5-B245-E354A6A506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78875" y="1535630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28734D6-CC91-4FF1-A9E5-E58A6E3498E9}"/>
              </a:ext>
            </a:extLst>
          </p:cNvPr>
          <p:cNvSpPr txBox="1"/>
          <p:nvPr/>
        </p:nvSpPr>
        <p:spPr>
          <a:xfrm>
            <a:off x="3414392" y="1851135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Current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627A7D-3EB7-444B-8628-04D3B143A104}"/>
              </a:ext>
            </a:extLst>
          </p:cNvPr>
          <p:cNvCxnSpPr/>
          <p:nvPr/>
        </p:nvCxnSpPr>
        <p:spPr>
          <a:xfrm flipV="1">
            <a:off x="3441262" y="2120415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5233A66-DE71-4311-B5B1-1F7F499C2C32}"/>
              </a:ext>
            </a:extLst>
          </p:cNvPr>
          <p:cNvSpPr/>
          <p:nvPr/>
        </p:nvSpPr>
        <p:spPr>
          <a:xfrm>
            <a:off x="3393141" y="245669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C864CA-77B3-466B-946C-A61FBBC3B838}"/>
              </a:ext>
            </a:extLst>
          </p:cNvPr>
          <p:cNvSpPr txBox="1"/>
          <p:nvPr/>
        </p:nvSpPr>
        <p:spPr>
          <a:xfrm>
            <a:off x="3479330" y="249400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BF86344-1ABE-4A1B-B984-9D841B693336}"/>
              </a:ext>
            </a:extLst>
          </p:cNvPr>
          <p:cNvSpPr/>
          <p:nvPr/>
        </p:nvSpPr>
        <p:spPr>
          <a:xfrm>
            <a:off x="5526741" y="245211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5C04E5-D1A5-4B7F-8F96-5DE8A0080D17}"/>
              </a:ext>
            </a:extLst>
          </p:cNvPr>
          <p:cNvSpPr txBox="1"/>
          <p:nvPr/>
        </p:nvSpPr>
        <p:spPr>
          <a:xfrm>
            <a:off x="5612930" y="248942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CS1231S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Discrete Math</a:t>
            </a:r>
          </a:p>
          <a:p>
            <a:endParaRPr lang="en-SG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EE35C54-E7C9-4B31-A8A2-D57128D6A6DF}"/>
              </a:ext>
            </a:extLst>
          </p:cNvPr>
          <p:cNvSpPr/>
          <p:nvPr/>
        </p:nvSpPr>
        <p:spPr>
          <a:xfrm>
            <a:off x="7660341" y="245669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57A7CB-911B-4F63-BABF-2BB682792FC1}"/>
              </a:ext>
            </a:extLst>
          </p:cNvPr>
          <p:cNvSpPr txBox="1"/>
          <p:nvPr/>
        </p:nvSpPr>
        <p:spPr>
          <a:xfrm>
            <a:off x="7746530" y="249400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MA1521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Calculus for Computing</a:t>
            </a:r>
          </a:p>
          <a:p>
            <a:endParaRPr lang="en-SG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E210A0B-E88D-41FD-95FF-D3CE60BCA6FD}"/>
              </a:ext>
            </a:extLst>
          </p:cNvPr>
          <p:cNvSpPr/>
          <p:nvPr/>
        </p:nvSpPr>
        <p:spPr>
          <a:xfrm>
            <a:off x="9828588" y="243554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09FBA45-6AFA-4BAE-8AE5-44EDF8BB8928}"/>
              </a:ext>
            </a:extLst>
          </p:cNvPr>
          <p:cNvSpPr txBox="1"/>
          <p:nvPr/>
        </p:nvSpPr>
        <p:spPr>
          <a:xfrm>
            <a:off x="9914777" y="247285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MA2001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Linear Algebra</a:t>
            </a:r>
          </a:p>
          <a:p>
            <a:endParaRPr lang="en-SG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F35FF1A-AEE7-4A25-B0B8-458EEC39020B}"/>
              </a:ext>
            </a:extLst>
          </p:cNvPr>
          <p:cNvSpPr/>
          <p:nvPr/>
        </p:nvSpPr>
        <p:spPr>
          <a:xfrm>
            <a:off x="3428747" y="3849006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D033B72-9BCF-4378-BA50-32C0474CCFA0}"/>
              </a:ext>
            </a:extLst>
          </p:cNvPr>
          <p:cNvSpPr txBox="1"/>
          <p:nvPr/>
        </p:nvSpPr>
        <p:spPr>
          <a:xfrm>
            <a:off x="3514936" y="3886320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UTC1101A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Humanizing Technology</a:t>
            </a:r>
          </a:p>
          <a:p>
            <a:endParaRPr lang="en-SG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CEC132-5838-485D-BD21-85E62BA2759E}"/>
              </a:ext>
            </a:extLst>
          </p:cNvPr>
          <p:cNvSpPr txBox="1"/>
          <p:nvPr/>
        </p:nvSpPr>
        <p:spPr>
          <a:xfrm>
            <a:off x="3414392" y="5204981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All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5B55799-216B-456A-A135-B5A64FB94971}"/>
              </a:ext>
            </a:extLst>
          </p:cNvPr>
          <p:cNvCxnSpPr/>
          <p:nvPr/>
        </p:nvCxnSpPr>
        <p:spPr>
          <a:xfrm flipV="1">
            <a:off x="3441262" y="5474261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A952318-D513-4288-9AAE-F89DE87CDA7E}"/>
              </a:ext>
            </a:extLst>
          </p:cNvPr>
          <p:cNvSpPr/>
          <p:nvPr/>
        </p:nvSpPr>
        <p:spPr>
          <a:xfrm>
            <a:off x="3428747" y="5813633"/>
            <a:ext cx="1915459" cy="105294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E727007-88D7-4B4C-B0AC-6B1548CFB8AE}"/>
              </a:ext>
            </a:extLst>
          </p:cNvPr>
          <p:cNvSpPr txBox="1"/>
          <p:nvPr/>
        </p:nvSpPr>
        <p:spPr>
          <a:xfrm>
            <a:off x="3514936" y="5850946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768079-F464-48BE-AC1E-CDE751405E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860D8CAF-9B8E-4363-A069-8E07E265DD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D093639-1EA4-4FF0-9C4E-BB4182E26C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506622D-9303-4121-8EA8-8AC917451F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6CD46F4-1005-41DA-9053-C24137D9EC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6DDC291C-E931-4BEE-963E-2AC72417E0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50424" y="1441699"/>
            <a:ext cx="209726" cy="2097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24127A2-04A6-4D6C-8D3D-E7B9B5D51F3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C3D1335-AD2C-44D8-B7DA-180E920BDC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9CBC7C7-75B9-40BA-95A0-27AA1B002B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45396" y="4201244"/>
            <a:ext cx="478148" cy="47814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752596E-7B0E-4B4D-84BA-1239FA11DC7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45396" y="6194898"/>
            <a:ext cx="478148" cy="4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5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23BDCB-D6C9-49CF-989A-EC9B3CFCEE6A}"/>
              </a:ext>
            </a:extLst>
          </p:cNvPr>
          <p:cNvSpPr/>
          <p:nvPr/>
        </p:nvSpPr>
        <p:spPr>
          <a:xfrm>
            <a:off x="2126974" y="467139"/>
            <a:ext cx="10065026" cy="6390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AC155-57DE-4253-BF10-C6A2F014DC6B}"/>
              </a:ext>
            </a:extLst>
          </p:cNvPr>
          <p:cNvSpPr/>
          <p:nvPr/>
        </p:nvSpPr>
        <p:spPr>
          <a:xfrm>
            <a:off x="2311840" y="-10310"/>
            <a:ext cx="9886122" cy="1321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7879E46-686C-4509-ACA9-EB63EE23AAAD}"/>
              </a:ext>
            </a:extLst>
          </p:cNvPr>
          <p:cNvSpPr/>
          <p:nvPr/>
        </p:nvSpPr>
        <p:spPr>
          <a:xfrm rot="5400000">
            <a:off x="-2069752" y="2060488"/>
            <a:ext cx="6844299" cy="2723323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9831E-4EC0-418A-BAE0-E1E80E6687C7}"/>
              </a:ext>
            </a:extLst>
          </p:cNvPr>
          <p:cNvSpPr/>
          <p:nvPr/>
        </p:nvSpPr>
        <p:spPr>
          <a:xfrm>
            <a:off x="3360706" y="1958699"/>
            <a:ext cx="8389546" cy="4919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4E9B4E-33A4-4E21-ACC6-44EEFBD61541}"/>
              </a:ext>
            </a:extLst>
          </p:cNvPr>
          <p:cNvSpPr/>
          <p:nvPr/>
        </p:nvSpPr>
        <p:spPr>
          <a:xfrm>
            <a:off x="200851" y="850585"/>
            <a:ext cx="672354" cy="6771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D4AAE-5D20-4934-8085-197C3299D851}"/>
              </a:ext>
            </a:extLst>
          </p:cNvPr>
          <p:cNvSpPr txBox="1"/>
          <p:nvPr/>
        </p:nvSpPr>
        <p:spPr>
          <a:xfrm>
            <a:off x="924339" y="914399"/>
            <a:ext cx="1798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Nigel Teo</a:t>
            </a:r>
          </a:p>
          <a:p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0CA4-64A0-435C-B5A5-0FBF2B45B098}"/>
              </a:ext>
            </a:extLst>
          </p:cNvPr>
          <p:cNvSpPr/>
          <p:nvPr/>
        </p:nvSpPr>
        <p:spPr>
          <a:xfrm>
            <a:off x="2973148" y="225773"/>
            <a:ext cx="1798984" cy="27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Calibri (Body)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BE73D-A8F7-47A7-996A-8330BA18F9D6}"/>
              </a:ext>
            </a:extLst>
          </p:cNvPr>
          <p:cNvSpPr/>
          <p:nvPr/>
        </p:nvSpPr>
        <p:spPr>
          <a:xfrm>
            <a:off x="4835118" y="225773"/>
            <a:ext cx="526402" cy="27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18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50FF8E4-0954-4994-AEB4-332C616452FA}"/>
              </a:ext>
            </a:extLst>
          </p:cNvPr>
          <p:cNvSpPr/>
          <p:nvPr/>
        </p:nvSpPr>
        <p:spPr>
          <a:xfrm rot="5400000">
            <a:off x="5199341" y="327619"/>
            <a:ext cx="45719" cy="11643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0CFC200-6C9F-4FB3-A750-D45631B562A0}"/>
              </a:ext>
            </a:extLst>
          </p:cNvPr>
          <p:cNvSpPr/>
          <p:nvPr/>
        </p:nvSpPr>
        <p:spPr>
          <a:xfrm rot="5400000">
            <a:off x="4585102" y="320631"/>
            <a:ext cx="45719" cy="11643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32E8C-7BE2-476B-AE57-B94A2E5D6B8E}"/>
              </a:ext>
            </a:extLst>
          </p:cNvPr>
          <p:cNvSpPr txBox="1"/>
          <p:nvPr/>
        </p:nvSpPr>
        <p:spPr>
          <a:xfrm>
            <a:off x="2973148" y="608548"/>
            <a:ext cx="27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</a:t>
            </a:r>
            <a:endParaRPr lang="en-SG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5EC68-5161-47B8-8116-EB2A60811E7F}"/>
              </a:ext>
            </a:extLst>
          </p:cNvPr>
          <p:cNvSpPr txBox="1"/>
          <p:nvPr/>
        </p:nvSpPr>
        <p:spPr>
          <a:xfrm>
            <a:off x="3245269" y="615186"/>
            <a:ext cx="27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I</a:t>
            </a:r>
            <a:endParaRPr lang="en-SG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CC3CC1-7EC2-4AB2-B0DA-8B47388A434F}"/>
              </a:ext>
            </a:extLst>
          </p:cNvPr>
          <p:cNvSpPr/>
          <p:nvPr/>
        </p:nvSpPr>
        <p:spPr>
          <a:xfrm>
            <a:off x="3586458" y="621863"/>
            <a:ext cx="286182" cy="27829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U</a:t>
            </a:r>
            <a:endParaRPr lang="en-SG" sz="1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0B0BC-C769-42C1-931D-71E0000C76C7}"/>
              </a:ext>
            </a:extLst>
          </p:cNvPr>
          <p:cNvSpPr txBox="1"/>
          <p:nvPr/>
        </p:nvSpPr>
        <p:spPr>
          <a:xfrm>
            <a:off x="3896507" y="598237"/>
            <a:ext cx="27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</a:t>
            </a:r>
            <a:endParaRPr lang="en-SG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1AD38-4A9E-4711-9B98-94EF22102878}"/>
              </a:ext>
            </a:extLst>
          </p:cNvPr>
          <p:cNvSpPr txBox="1"/>
          <p:nvPr/>
        </p:nvSpPr>
        <p:spPr>
          <a:xfrm>
            <a:off x="4120120" y="592385"/>
            <a:ext cx="4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ab</a:t>
            </a:r>
            <a:endParaRPr lang="en-SG" sz="14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0C13E6-82FB-46C5-8423-2F05E598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44" y="595005"/>
            <a:ext cx="842076" cy="3323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8803CF-449B-4DBF-B954-757CE721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41" y="608548"/>
            <a:ext cx="772146" cy="3536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F6E423-7B43-46C6-90A6-EA7E37AA8D05}"/>
              </a:ext>
            </a:extLst>
          </p:cNvPr>
          <p:cNvCxnSpPr>
            <a:cxnSpLocks/>
          </p:cNvCxnSpPr>
          <p:nvPr/>
        </p:nvCxnSpPr>
        <p:spPr>
          <a:xfrm>
            <a:off x="5341076" y="615186"/>
            <a:ext cx="0" cy="301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5F3ACA-D064-4560-99B7-2B9A0BE350E9}"/>
              </a:ext>
            </a:extLst>
          </p:cNvPr>
          <p:cNvCxnSpPr>
            <a:cxnSpLocks/>
          </p:cNvCxnSpPr>
          <p:nvPr/>
        </p:nvCxnSpPr>
        <p:spPr>
          <a:xfrm>
            <a:off x="6320093" y="125652"/>
            <a:ext cx="0" cy="97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A2D29C-C1AD-46BD-9B71-D66321BC157A}"/>
              </a:ext>
            </a:extLst>
          </p:cNvPr>
          <p:cNvSpPr txBox="1"/>
          <p:nvPr/>
        </p:nvSpPr>
        <p:spPr>
          <a:xfrm>
            <a:off x="4279408" y="1084691"/>
            <a:ext cx="819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Font</a:t>
            </a:r>
            <a:endParaRPr lang="en-SG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FFA989-561B-4AB2-AC75-39DB44E31262}"/>
              </a:ext>
            </a:extLst>
          </p:cNvPr>
          <p:cNvSpPr txBox="1"/>
          <p:nvPr/>
        </p:nvSpPr>
        <p:spPr>
          <a:xfrm>
            <a:off x="3722781" y="2673626"/>
            <a:ext cx="327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Sample Text</a:t>
            </a:r>
            <a:endParaRPr lang="en-SG" sz="2400" dirty="0">
              <a:highlight>
                <a:srgbClr val="FFFF00"/>
              </a:highlight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96E8FA2F-6083-4DDC-B17F-060D4C90961B}"/>
              </a:ext>
            </a:extLst>
          </p:cNvPr>
          <p:cNvSpPr/>
          <p:nvPr/>
        </p:nvSpPr>
        <p:spPr>
          <a:xfrm rot="5400000">
            <a:off x="7770173" y="-254628"/>
            <a:ext cx="45719" cy="11643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566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1A88FA-5A8C-458C-BB59-07E7C0D090FB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Home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1948732-F264-46CA-91E0-F2204FDAE802}"/>
              </a:ext>
            </a:extLst>
          </p:cNvPr>
          <p:cNvSpPr/>
          <p:nvPr/>
        </p:nvSpPr>
        <p:spPr>
          <a:xfrm>
            <a:off x="267609" y="2533018"/>
            <a:ext cx="2192268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DEF4B7E-CAF5-4643-B8A9-D5706551D057}"/>
              </a:ext>
            </a:extLst>
          </p:cNvPr>
          <p:cNvSpPr/>
          <p:nvPr/>
        </p:nvSpPr>
        <p:spPr>
          <a:xfrm>
            <a:off x="200851" y="3175273"/>
            <a:ext cx="2285101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Open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371A7A-375C-47DA-93B1-DA0D49AABFF9}"/>
              </a:ext>
            </a:extLst>
          </p:cNvPr>
          <p:cNvSpPr/>
          <p:nvPr/>
        </p:nvSpPr>
        <p:spPr>
          <a:xfrm>
            <a:off x="200852" y="3813366"/>
            <a:ext cx="228510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Save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E8C504-B559-4CEB-8DB3-D64D0A85F9C8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Export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06F1481-0AA1-44E3-B39E-ED3BDEE2A85C}"/>
              </a:ext>
            </a:extLst>
          </p:cNvPr>
          <p:cNvSpPr/>
          <p:nvPr/>
        </p:nvSpPr>
        <p:spPr>
          <a:xfrm>
            <a:off x="481211" y="508955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F92ACF-A1F2-4886-A187-9485C33BF871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07AA68-5318-48A4-9968-3C30F1952697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8D8CAD-85EC-48F2-8006-F9DD15FC9EFD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08058-617B-42D7-BDBC-700EE90EEE75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3BB529-B8C9-4D8C-B6C6-9EADB4C0408C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BF9D004-28B5-4E4E-B366-5674ECF4C2F6}"/>
                  </a:ext>
                </a:extLst>
              </p14:cNvPr>
              <p14:cNvContentPartPr/>
              <p14:nvPr/>
            </p14:nvContentPartPr>
            <p14:xfrm>
              <a:off x="7082120" y="4839872"/>
              <a:ext cx="1080" cy="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BF9D004-28B5-4E4E-B366-5674ECF4C2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3120" y="4830872"/>
                <a:ext cx="18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498C3C2-25CD-46A1-A928-3930EE8CF4E7}"/>
                  </a:ext>
                </a:extLst>
              </p14:cNvPr>
              <p14:cNvContentPartPr/>
              <p14:nvPr/>
            </p14:nvContentPartPr>
            <p14:xfrm>
              <a:off x="427809" y="1040413"/>
              <a:ext cx="173880" cy="154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498C3C2-25CD-46A1-A928-3930EE8CF4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809" y="1031413"/>
                <a:ext cx="1915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6963F56-3AB5-40A5-A42B-625956586BAB}"/>
              </a:ext>
            </a:extLst>
          </p:cNvPr>
          <p:cNvGrpSpPr/>
          <p:nvPr/>
        </p:nvGrpSpPr>
        <p:grpSpPr>
          <a:xfrm>
            <a:off x="383529" y="1204213"/>
            <a:ext cx="369360" cy="271800"/>
            <a:chOff x="383529" y="1204213"/>
            <a:chExt cx="3693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BDB394-07A9-4406-ADC0-3B53E0746D8A}"/>
                    </a:ext>
                  </a:extLst>
                </p14:cNvPr>
                <p14:cNvContentPartPr/>
                <p14:nvPr/>
              </p14:nvContentPartPr>
              <p14:xfrm>
                <a:off x="409089" y="1244533"/>
                <a:ext cx="89280" cy="127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BDB394-07A9-4406-ADC0-3B53E0746D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0089" y="1235533"/>
                  <a:ext cx="106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071AE6-6303-4836-8EF4-D9B15271ECCC}"/>
                    </a:ext>
                  </a:extLst>
                </p14:cNvPr>
                <p14:cNvContentPartPr/>
                <p14:nvPr/>
              </p14:nvContentPartPr>
              <p14:xfrm>
                <a:off x="581889" y="1204213"/>
                <a:ext cx="162720" cy="71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071AE6-6303-4836-8EF4-D9B15271EC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2889" y="1195213"/>
                  <a:ext cx="180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C2FD7AA-928F-4207-B155-47BBB0FB13F9}"/>
                    </a:ext>
                  </a:extLst>
                </p14:cNvPr>
                <p14:cNvContentPartPr/>
                <p14:nvPr/>
              </p14:nvContentPartPr>
              <p14:xfrm>
                <a:off x="732009" y="1308973"/>
                <a:ext cx="20880" cy="3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C2FD7AA-928F-4207-B155-47BBB0FB13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3009" y="1299973"/>
                  <a:ext cx="38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BABB94-E9C5-4852-A800-955197E827F1}"/>
                    </a:ext>
                  </a:extLst>
                </p14:cNvPr>
                <p14:cNvContentPartPr/>
                <p14:nvPr/>
              </p14:nvContentPartPr>
              <p14:xfrm>
                <a:off x="383529" y="1348213"/>
                <a:ext cx="38160" cy="106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BABB94-E9C5-4852-A800-955197E827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4529" y="1339182"/>
                  <a:ext cx="55800" cy="124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8DB7D0C-F576-4E7D-ABFE-3A13297FE826}"/>
                    </a:ext>
                  </a:extLst>
                </p14:cNvPr>
                <p14:cNvContentPartPr/>
                <p14:nvPr/>
              </p14:nvContentPartPr>
              <p14:xfrm>
                <a:off x="507009" y="1402933"/>
                <a:ext cx="31320" cy="73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8DB7D0C-F576-4E7D-ABFE-3A13297FE8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8009" y="1393933"/>
                  <a:ext cx="48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533E81-8E9C-4B1B-A9A2-7957CA9106B0}"/>
                    </a:ext>
                  </a:extLst>
                </p14:cNvPr>
                <p14:cNvContentPartPr/>
                <p14:nvPr/>
              </p14:nvContentPartPr>
              <p14:xfrm>
                <a:off x="702129" y="1309693"/>
                <a:ext cx="40320" cy="60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533E81-8E9C-4B1B-A9A2-7957CA9106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3209" y="1300693"/>
                  <a:ext cx="57804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A3B6F23-FC2C-49B1-9A46-CB6E191989A5}"/>
                    </a:ext>
                  </a:extLst>
                </p14:cNvPr>
                <p14:cNvContentPartPr/>
                <p14:nvPr/>
              </p14:nvContentPartPr>
              <p14:xfrm>
                <a:off x="658569" y="1373053"/>
                <a:ext cx="55440" cy="75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A3B6F23-FC2C-49B1-9A46-CB6E191989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569" y="1364053"/>
                  <a:ext cx="7308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62F86FE-4988-4A70-9368-3C90EDBBC62A}"/>
              </a:ext>
            </a:extLst>
          </p:cNvPr>
          <p:cNvGrpSpPr/>
          <p:nvPr/>
        </p:nvGrpSpPr>
        <p:grpSpPr>
          <a:xfrm>
            <a:off x="249249" y="873733"/>
            <a:ext cx="625320" cy="465120"/>
            <a:chOff x="249249" y="873733"/>
            <a:chExt cx="62532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0CD6F1-3B29-4A68-9F69-F5BB3936887E}"/>
                    </a:ext>
                  </a:extLst>
                </p14:cNvPr>
                <p14:cNvContentPartPr/>
                <p14:nvPr/>
              </p14:nvContentPartPr>
              <p14:xfrm>
                <a:off x="273009" y="901093"/>
                <a:ext cx="16020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0CD6F1-3B29-4A68-9F69-F5BB393688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4009" y="892093"/>
                  <a:ext cx="177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E684CE8-5A4B-4F51-89EE-1A99F1CEB336}"/>
                    </a:ext>
                  </a:extLst>
                </p14:cNvPr>
                <p14:cNvContentPartPr/>
                <p14:nvPr/>
              </p14:nvContentPartPr>
              <p14:xfrm>
                <a:off x="252849" y="894253"/>
                <a:ext cx="227520" cy="284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E684CE8-5A4B-4F51-89EE-1A99F1CEB3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3849" y="885253"/>
                  <a:ext cx="245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0A40A2D-7022-4E5B-B038-0DB9DC36FEAF}"/>
                    </a:ext>
                  </a:extLst>
                </p14:cNvPr>
                <p14:cNvContentPartPr/>
                <p14:nvPr/>
              </p14:nvContentPartPr>
              <p14:xfrm>
                <a:off x="249249" y="1084693"/>
                <a:ext cx="113760" cy="167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0A40A2D-7022-4E5B-B038-0DB9DC36FE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0220" y="1075674"/>
                  <a:ext cx="131456" cy="184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1A2E90-9C9F-4BB3-9568-9697A49FFFE0}"/>
                    </a:ext>
                  </a:extLst>
                </p14:cNvPr>
                <p14:cNvContentPartPr/>
                <p14:nvPr/>
              </p14:nvContentPartPr>
              <p14:xfrm>
                <a:off x="267609" y="1153093"/>
                <a:ext cx="97560" cy="133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1A2E90-9C9F-4BB3-9568-9697A49FFF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8609" y="1144069"/>
                  <a:ext cx="115200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F62056-359A-49AC-816C-A7F71FE3A120}"/>
                    </a:ext>
                  </a:extLst>
                </p14:cNvPr>
                <p14:cNvContentPartPr/>
                <p14:nvPr/>
              </p14:nvContentPartPr>
              <p14:xfrm>
                <a:off x="310449" y="1200253"/>
                <a:ext cx="111960" cy="138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F62056-359A-49AC-816C-A7F71FE3A1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1449" y="1191276"/>
                  <a:ext cx="129600" cy="1561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BDA947-6C34-4C1E-A3E1-8E2E01C5D09C}"/>
                    </a:ext>
                  </a:extLst>
                </p14:cNvPr>
                <p14:cNvContentPartPr/>
                <p14:nvPr/>
              </p14:nvContentPartPr>
              <p14:xfrm>
                <a:off x="399009" y="873733"/>
                <a:ext cx="150480" cy="175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BDA947-6C34-4C1E-A3E1-8E2E01C5D0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0009" y="864733"/>
                  <a:ext cx="168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65A084-BCC1-482A-B4AA-E024D6F51C4F}"/>
                    </a:ext>
                  </a:extLst>
                </p14:cNvPr>
                <p14:cNvContentPartPr/>
                <p14:nvPr/>
              </p14:nvContentPartPr>
              <p14:xfrm>
                <a:off x="518169" y="896053"/>
                <a:ext cx="90000" cy="119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565A084-BCC1-482A-B4AA-E024D6F51C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9169" y="887053"/>
                  <a:ext cx="107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EAD5B-331F-404B-80FB-9F8F07BF172E}"/>
                    </a:ext>
                  </a:extLst>
                </p14:cNvPr>
                <p14:cNvContentPartPr/>
                <p14:nvPr/>
              </p14:nvContentPartPr>
              <p14:xfrm>
                <a:off x="563169" y="944293"/>
                <a:ext cx="140760" cy="105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EAD5B-331F-404B-80FB-9F8F07BF17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4146" y="935262"/>
                  <a:ext cx="158445" cy="123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93104D3-974D-4B15-AEEA-920D1F09C8F5}"/>
                    </a:ext>
                  </a:extLst>
                </p14:cNvPr>
                <p14:cNvContentPartPr/>
                <p14:nvPr/>
              </p14:nvContentPartPr>
              <p14:xfrm>
                <a:off x="611769" y="1008373"/>
                <a:ext cx="130680" cy="123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93104D3-974D-4B15-AEEA-920D1F09C8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2744" y="999373"/>
                  <a:ext cx="148369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540C9B-AA28-4264-A25E-E9E78FDE46CE}"/>
                    </a:ext>
                  </a:extLst>
                </p14:cNvPr>
                <p14:cNvContentPartPr/>
                <p14:nvPr/>
              </p14:nvContentPartPr>
              <p14:xfrm>
                <a:off x="665049" y="1067413"/>
                <a:ext cx="107280" cy="123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540C9B-AA28-4264-A25E-E9E78FDE46C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049" y="1058413"/>
                  <a:ext cx="124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BEA3993-6B7F-44B1-838B-EE4B3B9EF39A}"/>
                    </a:ext>
                  </a:extLst>
                </p14:cNvPr>
                <p14:cNvContentPartPr/>
                <p14:nvPr/>
              </p14:nvContentPartPr>
              <p14:xfrm>
                <a:off x="727329" y="1123213"/>
                <a:ext cx="88560" cy="117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BEA3993-6B7F-44B1-838B-EE4B3B9EF3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8329" y="1114185"/>
                  <a:ext cx="106200" cy="134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DDDBFA2-2264-4479-A8DE-FDFDC9298F0A}"/>
                    </a:ext>
                  </a:extLst>
                </p14:cNvPr>
                <p14:cNvContentPartPr/>
                <p14:nvPr/>
              </p14:nvContentPartPr>
              <p14:xfrm>
                <a:off x="805449" y="1162093"/>
                <a:ext cx="69120" cy="92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DDDBFA2-2264-4479-A8DE-FDFDC9298F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6496" y="1153093"/>
                  <a:ext cx="86669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E493855-70B8-4CAF-A735-55EA26712985}"/>
              </a:ext>
            </a:extLst>
          </p:cNvPr>
          <p:cNvGrpSpPr/>
          <p:nvPr/>
        </p:nvGrpSpPr>
        <p:grpSpPr>
          <a:xfrm>
            <a:off x="5413034" y="3101604"/>
            <a:ext cx="239760" cy="196560"/>
            <a:chOff x="5413034" y="3101604"/>
            <a:chExt cx="23976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960352-1763-4965-A824-37709732097E}"/>
                    </a:ext>
                  </a:extLst>
                </p14:cNvPr>
                <p14:cNvContentPartPr/>
                <p14:nvPr/>
              </p14:nvContentPartPr>
              <p14:xfrm>
                <a:off x="5413034" y="3115284"/>
                <a:ext cx="48600" cy="162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960352-1763-4965-A824-3770973209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04034" y="3106284"/>
                  <a:ext cx="66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328AC59-A2EC-4542-8E59-4FA74D972983}"/>
                    </a:ext>
                  </a:extLst>
                </p14:cNvPr>
                <p14:cNvContentPartPr/>
                <p14:nvPr/>
              </p14:nvContentPartPr>
              <p14:xfrm>
                <a:off x="5416634" y="3101604"/>
                <a:ext cx="236160" cy="196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328AC59-A2EC-4542-8E59-4FA74D97298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07648" y="3092604"/>
                  <a:ext cx="253773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D073CEE-5B9E-46E5-B3A0-CC30BA7AC87E}"/>
              </a:ext>
            </a:extLst>
          </p:cNvPr>
          <p:cNvGrpSpPr/>
          <p:nvPr/>
        </p:nvGrpSpPr>
        <p:grpSpPr>
          <a:xfrm>
            <a:off x="5829194" y="3072804"/>
            <a:ext cx="456480" cy="296280"/>
            <a:chOff x="5829194" y="3072804"/>
            <a:chExt cx="4564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868C9F4-D962-4F90-9491-0567F9836CE4}"/>
                    </a:ext>
                  </a:extLst>
                </p14:cNvPr>
                <p14:cNvContentPartPr/>
                <p14:nvPr/>
              </p14:nvContentPartPr>
              <p14:xfrm>
                <a:off x="5829194" y="3121404"/>
                <a:ext cx="78480" cy="117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868C9F4-D962-4F90-9491-0567F9836CE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20194" y="3112404"/>
                  <a:ext cx="96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1F09A2A-8E2B-4543-BE04-74585DDAB592}"/>
                    </a:ext>
                  </a:extLst>
                </p14:cNvPr>
                <p14:cNvContentPartPr/>
                <p14:nvPr/>
              </p14:nvContentPartPr>
              <p14:xfrm>
                <a:off x="5934674" y="3077484"/>
                <a:ext cx="34200" cy="144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1F09A2A-8E2B-4543-BE04-74585DDAB59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25674" y="3068484"/>
                  <a:ext cx="51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45583C2-AD79-4D3F-B464-C623B5F88490}"/>
                    </a:ext>
                  </a:extLst>
                </p14:cNvPr>
                <p14:cNvContentPartPr/>
                <p14:nvPr/>
              </p14:nvContentPartPr>
              <p14:xfrm>
                <a:off x="5977154" y="3117804"/>
                <a:ext cx="97200" cy="251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45583C2-AD79-4D3F-B464-C623B5F884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68154" y="3108804"/>
                  <a:ext cx="114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AD2368B-F06F-4398-8094-1C0941EE4F9F}"/>
                    </a:ext>
                  </a:extLst>
                </p14:cNvPr>
                <p14:cNvContentPartPr/>
                <p14:nvPr/>
              </p14:nvContentPartPr>
              <p14:xfrm>
                <a:off x="6089114" y="3072804"/>
                <a:ext cx="79560" cy="146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AD2368B-F06F-4398-8094-1C0941EE4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80114" y="3063804"/>
                  <a:ext cx="97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D95213-CA31-437D-B567-C07EDD31B313}"/>
                    </a:ext>
                  </a:extLst>
                </p14:cNvPr>
                <p14:cNvContentPartPr/>
                <p14:nvPr/>
              </p14:nvContentPartPr>
              <p14:xfrm>
                <a:off x="6169034" y="3122844"/>
                <a:ext cx="116640" cy="9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D95213-CA31-437D-B567-C07EDD31B31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60034" y="3113844"/>
                  <a:ext cx="134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082F534-0211-4DC1-8978-B3DA3972E92A}"/>
                    </a:ext>
                  </a:extLst>
                </p14:cNvPr>
                <p14:cNvContentPartPr/>
                <p14:nvPr/>
              </p14:nvContentPartPr>
              <p14:xfrm>
                <a:off x="6224114" y="3080364"/>
                <a:ext cx="19440" cy="156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082F534-0211-4DC1-8978-B3DA3972E92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14944" y="3071343"/>
                  <a:ext cx="37413" cy="1742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6415AC-0169-467E-B17C-435B8D77FAD2}"/>
              </a:ext>
            </a:extLst>
          </p:cNvPr>
          <p:cNvGrpSpPr/>
          <p:nvPr/>
        </p:nvGrpSpPr>
        <p:grpSpPr>
          <a:xfrm>
            <a:off x="6510062" y="3070267"/>
            <a:ext cx="358560" cy="160200"/>
            <a:chOff x="6510062" y="3070267"/>
            <a:chExt cx="35856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D370B0-94B8-4A56-9C8E-EFC124DEEFD4}"/>
                    </a:ext>
                  </a:extLst>
                </p14:cNvPr>
                <p14:cNvContentPartPr/>
                <p14:nvPr/>
              </p14:nvContentPartPr>
              <p14:xfrm>
                <a:off x="6510062" y="3131107"/>
                <a:ext cx="83520" cy="9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D370B0-94B8-4A56-9C8E-EFC124DEEF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01062" y="3122107"/>
                  <a:ext cx="10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4B6606-6F2A-4779-86C5-F88B4F560422}"/>
                    </a:ext>
                  </a:extLst>
                </p14:cNvPr>
                <p14:cNvContentPartPr/>
                <p14:nvPr/>
              </p14:nvContentPartPr>
              <p14:xfrm>
                <a:off x="6600782" y="3070267"/>
                <a:ext cx="26640" cy="158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4B6606-6F2A-4779-86C5-F88B4F5604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91782" y="3061267"/>
                  <a:ext cx="44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7B78EF-C156-4C44-A82F-07BFEAA01DF9}"/>
                    </a:ext>
                  </a:extLst>
                </p14:cNvPr>
                <p14:cNvContentPartPr/>
                <p14:nvPr/>
              </p14:nvContentPartPr>
              <p14:xfrm>
                <a:off x="6647222" y="3094747"/>
                <a:ext cx="30600" cy="115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7B78EF-C156-4C44-A82F-07BFEAA01DF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38222" y="3085747"/>
                  <a:ext cx="48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B196B7-A59E-43E5-906C-AE42E4783FA8}"/>
                    </a:ext>
                  </a:extLst>
                </p14:cNvPr>
                <p14:cNvContentPartPr/>
                <p14:nvPr/>
              </p14:nvContentPartPr>
              <p14:xfrm>
                <a:off x="6715982" y="3091867"/>
                <a:ext cx="91080" cy="124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B196B7-A59E-43E5-906C-AE42E4783FA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06982" y="3082867"/>
                  <a:ext cx="108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B050D91-69D8-4F74-BD03-A451E9984AA0}"/>
                    </a:ext>
                  </a:extLst>
                </p14:cNvPr>
                <p14:cNvContentPartPr/>
                <p14:nvPr/>
              </p14:nvContentPartPr>
              <p14:xfrm>
                <a:off x="6801662" y="3130027"/>
                <a:ext cx="66960" cy="82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B050D91-69D8-4F74-BD03-A451E9984A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92662" y="3121027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2C9A174-089D-48A1-B7A0-6FF11FE317F8}"/>
              </a:ext>
            </a:extLst>
          </p:cNvPr>
          <p:cNvGrpSpPr/>
          <p:nvPr/>
        </p:nvGrpSpPr>
        <p:grpSpPr>
          <a:xfrm>
            <a:off x="6991742" y="3079627"/>
            <a:ext cx="517680" cy="214200"/>
            <a:chOff x="6991742" y="3079627"/>
            <a:chExt cx="51768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AE39166-51CE-4F28-A4F1-9A3075D5494F}"/>
                    </a:ext>
                  </a:extLst>
                </p14:cNvPr>
                <p14:cNvContentPartPr/>
                <p14:nvPr/>
              </p14:nvContentPartPr>
              <p14:xfrm>
                <a:off x="6991742" y="3122827"/>
                <a:ext cx="67680" cy="101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AE39166-51CE-4F28-A4F1-9A3075D5494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82742" y="3113859"/>
                  <a:ext cx="85320" cy="119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DCC4B5-7B29-4586-B6BC-2C1BD2607D74}"/>
                    </a:ext>
                  </a:extLst>
                </p14:cNvPr>
                <p14:cNvContentPartPr/>
                <p14:nvPr/>
              </p14:nvContentPartPr>
              <p14:xfrm>
                <a:off x="7089662" y="3122827"/>
                <a:ext cx="56880" cy="171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DCC4B5-7B29-4586-B6BC-2C1BD2607D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80662" y="3113827"/>
                  <a:ext cx="74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6D44988-822F-4CC8-B5C6-EA3CFA27FB7F}"/>
                    </a:ext>
                  </a:extLst>
                </p14:cNvPr>
                <p14:cNvContentPartPr/>
                <p14:nvPr/>
              </p14:nvContentPartPr>
              <p14:xfrm>
                <a:off x="7155182" y="3079627"/>
                <a:ext cx="75240" cy="119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6D44988-822F-4CC8-B5C6-EA3CFA27FB7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46182" y="3070627"/>
                  <a:ext cx="92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5485DE7-A310-4F7B-AF35-EAD182203635}"/>
                    </a:ext>
                  </a:extLst>
                </p14:cNvPr>
                <p14:cNvContentPartPr/>
                <p14:nvPr/>
              </p14:nvContentPartPr>
              <p14:xfrm>
                <a:off x="7241942" y="3089707"/>
                <a:ext cx="20880" cy="121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5485DE7-A310-4F7B-AF35-EAD1822036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32942" y="3080707"/>
                  <a:ext cx="38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64FF38F-C3E0-4097-9A4E-87284D92EB0E}"/>
                    </a:ext>
                  </a:extLst>
                </p14:cNvPr>
                <p14:cNvContentPartPr/>
                <p14:nvPr/>
              </p14:nvContentPartPr>
              <p14:xfrm>
                <a:off x="7304222" y="3125347"/>
                <a:ext cx="36000" cy="9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64FF38F-C3E0-4097-9A4E-87284D92EB0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95222" y="3116381"/>
                  <a:ext cx="53640" cy="111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BA4CC33-0F0A-407C-8916-40E8368A7134}"/>
                    </a:ext>
                  </a:extLst>
                </p14:cNvPr>
                <p14:cNvContentPartPr/>
                <p14:nvPr/>
              </p14:nvContentPartPr>
              <p14:xfrm>
                <a:off x="7374422" y="3140467"/>
                <a:ext cx="61200" cy="70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BA4CC33-0F0A-407C-8916-40E8368A71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65422" y="3131467"/>
                  <a:ext cx="78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A4BB1AA-857E-4568-B614-0ADDD5DC5929}"/>
                    </a:ext>
                  </a:extLst>
                </p14:cNvPr>
                <p14:cNvContentPartPr/>
                <p14:nvPr/>
              </p14:nvContentPartPr>
              <p14:xfrm>
                <a:off x="7426262" y="3115987"/>
                <a:ext cx="83160" cy="139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A4BB1AA-857E-4568-B614-0ADDD5DC592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17262" y="3106987"/>
                  <a:ext cx="100800" cy="156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2BD0322C-F9FB-41F2-A30A-505F3E966B21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5977154" y="3427739"/>
            <a:ext cx="2167029" cy="615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A4E7FC1-8CD4-43B9-8161-36E18CC058C5}"/>
                  </a:ext>
                </a:extLst>
              </p14:cNvPr>
              <p14:cNvContentPartPr/>
              <p14:nvPr/>
            </p14:nvContentPartPr>
            <p14:xfrm>
              <a:off x="5958257" y="4218726"/>
              <a:ext cx="24840" cy="243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A4E7FC1-8CD4-43B9-8161-36E18CC058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49125" y="4209726"/>
                <a:ext cx="42739" cy="24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A82B2CA-944D-4D90-8CB9-A72EFA73A7AF}"/>
                  </a:ext>
                </a:extLst>
              </p14:cNvPr>
              <p14:cNvContentPartPr/>
              <p14:nvPr/>
            </p14:nvContentPartPr>
            <p14:xfrm>
              <a:off x="7886777" y="4192086"/>
              <a:ext cx="24120" cy="2455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A82B2CA-944D-4D90-8CB9-A72EFA73A7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77777" y="4183086"/>
                <a:ext cx="41760" cy="24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5D7B91B-C762-4463-9877-65A53B8CDE32}"/>
                  </a:ext>
                </a:extLst>
              </p14:cNvPr>
              <p14:cNvContentPartPr/>
              <p14:nvPr/>
            </p14:nvContentPartPr>
            <p14:xfrm>
              <a:off x="5997857" y="4162874"/>
              <a:ext cx="1929240" cy="6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5D7B91B-C762-4463-9877-65A53B8CDE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88859" y="4153874"/>
                <a:ext cx="1946877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6FE7F3-ECDC-47B1-9894-BAB8773D23DA}"/>
              </a:ext>
            </a:extLst>
          </p:cNvPr>
          <p:cNvGrpSpPr/>
          <p:nvPr/>
        </p:nvGrpSpPr>
        <p:grpSpPr>
          <a:xfrm>
            <a:off x="6150857" y="4264034"/>
            <a:ext cx="680760" cy="536760"/>
            <a:chOff x="6150857" y="4264034"/>
            <a:chExt cx="68076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294E8CA-7969-4119-8753-B9A689B17F5C}"/>
                    </a:ext>
                  </a:extLst>
                </p14:cNvPr>
                <p14:cNvContentPartPr/>
                <p14:nvPr/>
              </p14:nvContentPartPr>
              <p14:xfrm>
                <a:off x="6176777" y="4264034"/>
                <a:ext cx="108360" cy="127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294E8CA-7969-4119-8753-B9A689B17F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67777" y="4255034"/>
                  <a:ext cx="126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95DFD3C-7712-435B-A202-6C1CEBF5D9E0}"/>
                    </a:ext>
                  </a:extLst>
                </p14:cNvPr>
                <p14:cNvContentPartPr/>
                <p14:nvPr/>
              </p14:nvContentPartPr>
              <p14:xfrm>
                <a:off x="6177137" y="4271594"/>
                <a:ext cx="98640" cy="105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95DFD3C-7712-435B-A202-6C1CEBF5D9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68137" y="4262594"/>
                  <a:ext cx="116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4D77430-249E-4CCF-B71D-612FD6467B75}"/>
                    </a:ext>
                  </a:extLst>
                </p14:cNvPr>
                <p14:cNvContentPartPr/>
                <p14:nvPr/>
              </p14:nvContentPartPr>
              <p14:xfrm>
                <a:off x="6150857" y="4358354"/>
                <a:ext cx="26640" cy="47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4D77430-249E-4CCF-B71D-612FD6467B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41857" y="4349354"/>
                  <a:ext cx="44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75CEC5E-A8AA-42B7-8981-3F79BA3A77A6}"/>
                    </a:ext>
                  </a:extLst>
                </p14:cNvPr>
                <p14:cNvContentPartPr/>
                <p14:nvPr/>
              </p14:nvContentPartPr>
              <p14:xfrm>
                <a:off x="6268217" y="4361234"/>
                <a:ext cx="30600" cy="37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75CEC5E-A8AA-42B7-8981-3F79BA3A77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59217" y="4352234"/>
                  <a:ext cx="48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D99F7B-9C64-4C7D-9DCC-D548B8D5AB87}"/>
                    </a:ext>
                  </a:extLst>
                </p14:cNvPr>
                <p14:cNvContentPartPr/>
                <p14:nvPr/>
              </p14:nvContentPartPr>
              <p14:xfrm>
                <a:off x="6443177" y="4309394"/>
                <a:ext cx="77400" cy="59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D99F7B-9C64-4C7D-9DCC-D548B8D5AB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34177" y="4300339"/>
                  <a:ext cx="95040" cy="76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0243A44-7E58-4AAA-AA19-13736D53C6C3}"/>
                    </a:ext>
                  </a:extLst>
                </p14:cNvPr>
                <p14:cNvContentPartPr/>
                <p14:nvPr/>
              </p14:nvContentPartPr>
              <p14:xfrm>
                <a:off x="6557657" y="4313714"/>
                <a:ext cx="9936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0243A44-7E58-4AAA-AA19-13736D53C6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8657" y="4304714"/>
                  <a:ext cx="11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65ADD42-0E67-4F2A-939D-BA7339B93721}"/>
                    </a:ext>
                  </a:extLst>
                </p14:cNvPr>
                <p14:cNvContentPartPr/>
                <p14:nvPr/>
              </p14:nvContentPartPr>
              <p14:xfrm>
                <a:off x="6673217" y="4320914"/>
                <a:ext cx="76320" cy="3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65ADD42-0E67-4F2A-939D-BA7339B937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64217" y="4311914"/>
                  <a:ext cx="93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53D8FEE-8335-40A9-9E44-A51638815629}"/>
                    </a:ext>
                  </a:extLst>
                </p14:cNvPr>
                <p14:cNvContentPartPr/>
                <p14:nvPr/>
              </p14:nvContentPartPr>
              <p14:xfrm>
                <a:off x="6712817" y="4293554"/>
                <a:ext cx="14400" cy="12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53D8FEE-8335-40A9-9E44-A516388156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3586" y="4284527"/>
                  <a:ext cx="32492" cy="139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4F4E764-E651-4AAF-9ED6-6E3024E5B688}"/>
                    </a:ext>
                  </a:extLst>
                </p14:cNvPr>
                <p14:cNvContentPartPr/>
                <p14:nvPr/>
              </p14:nvContentPartPr>
              <p14:xfrm>
                <a:off x="6174977" y="4510634"/>
                <a:ext cx="11160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4F4E764-E651-4AAF-9ED6-6E3024E5B6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65977" y="4501259"/>
                  <a:ext cx="129240" cy="27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68B343D-59D3-4892-90DA-786554014392}"/>
                    </a:ext>
                  </a:extLst>
                </p14:cNvPr>
                <p14:cNvContentPartPr/>
                <p14:nvPr/>
              </p14:nvContentPartPr>
              <p14:xfrm>
                <a:off x="6186137" y="4515314"/>
                <a:ext cx="12600" cy="177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68B343D-59D3-4892-90DA-7865540143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77137" y="4506314"/>
                  <a:ext cx="30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247D12D-FFD8-4ECB-882E-C279244ADBD5}"/>
                    </a:ext>
                  </a:extLst>
                </p14:cNvPr>
                <p14:cNvContentPartPr/>
                <p14:nvPr/>
              </p14:nvContentPartPr>
              <p14:xfrm>
                <a:off x="6246617" y="4559954"/>
                <a:ext cx="14040" cy="130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247D12D-FFD8-4ECB-882E-C279244ADB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37617" y="4550954"/>
                  <a:ext cx="3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43F5DAF-388F-4F6D-904E-DE276EAF187B}"/>
                    </a:ext>
                  </a:extLst>
                </p14:cNvPr>
                <p14:cNvContentPartPr/>
                <p14:nvPr/>
              </p14:nvContentPartPr>
              <p14:xfrm>
                <a:off x="6254897" y="4531514"/>
                <a:ext cx="164880" cy="33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43F5DAF-388F-4F6D-904E-DE276EAF18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45897" y="4522514"/>
                  <a:ext cx="182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846F0E7-2567-4B40-B966-FE372364845E}"/>
                    </a:ext>
                  </a:extLst>
                </p14:cNvPr>
                <p14:cNvContentPartPr/>
                <p14:nvPr/>
              </p14:nvContentPartPr>
              <p14:xfrm>
                <a:off x="6411857" y="4562114"/>
                <a:ext cx="14760" cy="119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846F0E7-2567-4B40-B966-FE37236484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02857" y="4553114"/>
                  <a:ext cx="32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64CDB8A-58C7-47F2-8F75-5077E813FC20}"/>
                    </a:ext>
                  </a:extLst>
                </p14:cNvPr>
                <p14:cNvContentPartPr/>
                <p14:nvPr/>
              </p14:nvContentPartPr>
              <p14:xfrm>
                <a:off x="6300257" y="4704674"/>
                <a:ext cx="114840" cy="5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64CDB8A-58C7-47F2-8F75-5077E813FC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91257" y="4695674"/>
                  <a:ext cx="132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A6E2F86-FD86-41EB-8A41-A6885783F929}"/>
                    </a:ext>
                  </a:extLst>
                </p14:cNvPr>
                <p14:cNvContentPartPr/>
                <p14:nvPr/>
              </p14:nvContentPartPr>
              <p14:xfrm>
                <a:off x="6181817" y="4693514"/>
                <a:ext cx="86760" cy="12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A6E2F86-FD86-41EB-8A41-A6885783F9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72854" y="4684241"/>
                  <a:ext cx="104327" cy="3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7283E54-301F-48A8-9F2C-4AFF0E597B39}"/>
                    </a:ext>
                  </a:extLst>
                </p14:cNvPr>
                <p14:cNvContentPartPr/>
                <p14:nvPr/>
              </p14:nvContentPartPr>
              <p14:xfrm>
                <a:off x="6545417" y="4580834"/>
                <a:ext cx="75960" cy="83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7283E54-301F-48A8-9F2C-4AFF0E597B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36374" y="4571834"/>
                  <a:ext cx="93684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63336A-4794-4639-92E0-280E8F9D78A2}"/>
                    </a:ext>
                  </a:extLst>
                </p14:cNvPr>
                <p14:cNvContentPartPr/>
                <p14:nvPr/>
              </p14:nvContentPartPr>
              <p14:xfrm>
                <a:off x="6631457" y="4581554"/>
                <a:ext cx="32760" cy="74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63336A-4794-4639-92E0-280E8F9D78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22357" y="4572554"/>
                  <a:ext cx="50596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381917A-7C5C-42F7-83C9-9C0B7AE0C9EB}"/>
                    </a:ext>
                  </a:extLst>
                </p14:cNvPr>
                <p14:cNvContentPartPr/>
                <p14:nvPr/>
              </p14:nvContentPartPr>
              <p14:xfrm>
                <a:off x="6690137" y="4588754"/>
                <a:ext cx="30960" cy="120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381917A-7C5C-42F7-83C9-9C0B7AE0C9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81137" y="4579754"/>
                  <a:ext cx="48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CCD52DD-562F-425E-8C1A-F1EBDE401430}"/>
                    </a:ext>
                  </a:extLst>
                </p14:cNvPr>
                <p14:cNvContentPartPr/>
                <p14:nvPr/>
              </p14:nvContentPartPr>
              <p14:xfrm>
                <a:off x="6707417" y="4589834"/>
                <a:ext cx="124200" cy="210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CCD52DD-562F-425E-8C1A-F1EBDE4014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98391" y="4580834"/>
                  <a:ext cx="141891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4013EC7-6D4C-4FD2-9C0E-A4C6A12B8366}"/>
                  </a:ext>
                </a:extLst>
              </p14:cNvPr>
              <p14:cNvContentPartPr/>
              <p14:nvPr/>
            </p14:nvContentPartPr>
            <p14:xfrm>
              <a:off x="7894697" y="6618794"/>
              <a:ext cx="15480" cy="223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4013EC7-6D4C-4FD2-9C0E-A4C6A12B83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85483" y="6609794"/>
                <a:ext cx="335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3656019-9AAF-45F9-A86D-9D561539B90F}"/>
                  </a:ext>
                </a:extLst>
              </p14:cNvPr>
              <p14:cNvContentPartPr/>
              <p14:nvPr/>
            </p14:nvContentPartPr>
            <p14:xfrm>
              <a:off x="5948537" y="6645794"/>
              <a:ext cx="14400" cy="1670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3656019-9AAF-45F9-A86D-9D561539B90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39537" y="6636794"/>
                <a:ext cx="3204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19FB439-FC74-4B85-96E5-951387FFF8FC}"/>
              </a:ext>
            </a:extLst>
          </p:cNvPr>
          <p:cNvGrpSpPr/>
          <p:nvPr/>
        </p:nvGrpSpPr>
        <p:grpSpPr>
          <a:xfrm>
            <a:off x="6107846" y="4841474"/>
            <a:ext cx="1662840" cy="1659010"/>
            <a:chOff x="6107846" y="4841474"/>
            <a:chExt cx="1662840" cy="1659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7F2AC37-9107-4B92-953F-AC5896F4C1A8}"/>
                    </a:ext>
                  </a:extLst>
                </p14:cNvPr>
                <p14:cNvContentPartPr/>
                <p14:nvPr/>
              </p14:nvContentPartPr>
              <p14:xfrm>
                <a:off x="6210977" y="4864514"/>
                <a:ext cx="19800" cy="133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7F2AC37-9107-4B92-953F-AC5896F4C1A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01977" y="4855514"/>
                  <a:ext cx="37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582744-7122-4E07-AD21-478F5FF09EA1}"/>
                    </a:ext>
                  </a:extLst>
                </p14:cNvPr>
                <p14:cNvContentPartPr/>
                <p14:nvPr/>
              </p14:nvContentPartPr>
              <p14:xfrm>
                <a:off x="6219617" y="4864874"/>
                <a:ext cx="145080" cy="154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582744-7122-4E07-AD21-478F5FF09EA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10595" y="4855853"/>
                  <a:ext cx="162764" cy="17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243CC20-1D8D-4046-A3B0-CE580C43C3D4}"/>
                    </a:ext>
                  </a:extLst>
                </p14:cNvPr>
                <p14:cNvContentPartPr/>
                <p14:nvPr/>
              </p14:nvContentPartPr>
              <p14:xfrm>
                <a:off x="6248777" y="4995914"/>
                <a:ext cx="85320" cy="15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243CC20-1D8D-4046-A3B0-CE580C43C3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39777" y="4986914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A4ADBE9-322E-4B4F-A460-5A1E9E1141B4}"/>
                    </a:ext>
                  </a:extLst>
                </p14:cNvPr>
                <p14:cNvContentPartPr/>
                <p14:nvPr/>
              </p14:nvContentPartPr>
              <p14:xfrm>
                <a:off x="6263537" y="4841474"/>
                <a:ext cx="47160" cy="73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A4ADBE9-322E-4B4F-A460-5A1E9E1141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54537" y="4832518"/>
                  <a:ext cx="64800" cy="90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A3900F7-E3EA-4C02-9E0A-555B85515CB1}"/>
                    </a:ext>
                  </a:extLst>
                </p14:cNvPr>
                <p14:cNvContentPartPr/>
                <p14:nvPr/>
              </p14:nvContentPartPr>
              <p14:xfrm>
                <a:off x="6252377" y="5167994"/>
                <a:ext cx="82800" cy="95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A3900F7-E3EA-4C02-9E0A-555B85515C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43377" y="5158994"/>
                  <a:ext cx="100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FEDF067-E409-41D3-9B3F-1B7D71E97D18}"/>
                    </a:ext>
                  </a:extLst>
                </p14:cNvPr>
                <p14:cNvContentPartPr/>
                <p14:nvPr/>
              </p14:nvContentPartPr>
              <p14:xfrm>
                <a:off x="6257417" y="5173754"/>
                <a:ext cx="74880" cy="99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FEDF067-E409-41D3-9B3F-1B7D71E97D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48417" y="5164754"/>
                  <a:ext cx="92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1B5E96B-BD47-4902-A3F6-DFF794ECA0A6}"/>
                    </a:ext>
                  </a:extLst>
                </p14:cNvPr>
                <p14:cNvContentPartPr/>
                <p14:nvPr/>
              </p14:nvContentPartPr>
              <p14:xfrm>
                <a:off x="6300977" y="5161874"/>
                <a:ext cx="338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1B5E96B-BD47-4902-A3F6-DFF794ECA0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91977" y="5152874"/>
                  <a:ext cx="5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6151161-530E-49D0-97FC-4B02125C4F5C}"/>
                    </a:ext>
                  </a:extLst>
                </p14:cNvPr>
                <p14:cNvContentPartPr/>
                <p14:nvPr/>
              </p14:nvContentPartPr>
              <p14:xfrm>
                <a:off x="6309617" y="5181314"/>
                <a:ext cx="34200" cy="30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6151161-530E-49D0-97FC-4B02125C4F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00617" y="5172206"/>
                  <a:ext cx="51840" cy="48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0287AE6-29C3-454F-B92D-6B73488ACEF0}"/>
                    </a:ext>
                  </a:extLst>
                </p14:cNvPr>
                <p14:cNvContentPartPr/>
                <p14:nvPr/>
              </p14:nvContentPartPr>
              <p14:xfrm>
                <a:off x="6340937" y="5140634"/>
                <a:ext cx="28080" cy="43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0287AE6-29C3-454F-B92D-6B73488ACE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31937" y="5131634"/>
                  <a:ext cx="45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D5AB6D1-3560-48A7-ABBC-B892F4A80C4D}"/>
                    </a:ext>
                  </a:extLst>
                </p14:cNvPr>
                <p14:cNvContentPartPr/>
                <p14:nvPr/>
              </p14:nvContentPartPr>
              <p14:xfrm>
                <a:off x="6176777" y="5212634"/>
                <a:ext cx="109440" cy="97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D5AB6D1-3560-48A7-ABBC-B892F4A80C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67777" y="5203634"/>
                  <a:ext cx="127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58BE6B6-10FD-4D1F-9CCD-99C43B922C14}"/>
                    </a:ext>
                  </a:extLst>
                </p14:cNvPr>
                <p14:cNvContentPartPr/>
                <p14:nvPr/>
              </p14:nvContentPartPr>
              <p14:xfrm>
                <a:off x="6542177" y="4875674"/>
                <a:ext cx="49680" cy="118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58BE6B6-10FD-4D1F-9CCD-99C43B922C1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33242" y="4866674"/>
                  <a:ext cx="67193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5259AC0-A640-4688-A30B-55BD31B21635}"/>
                    </a:ext>
                  </a:extLst>
                </p14:cNvPr>
                <p14:cNvContentPartPr/>
                <p14:nvPr/>
              </p14:nvContentPartPr>
              <p14:xfrm>
                <a:off x="6662417" y="4898714"/>
                <a:ext cx="75240" cy="61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5259AC0-A640-4688-A30B-55BD31B216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53417" y="4889714"/>
                  <a:ext cx="92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C2F2E6E-6404-412F-80E9-7277CB5A7150}"/>
                    </a:ext>
                  </a:extLst>
                </p14:cNvPr>
                <p14:cNvContentPartPr/>
                <p14:nvPr/>
              </p14:nvContentPartPr>
              <p14:xfrm>
                <a:off x="6753137" y="4887554"/>
                <a:ext cx="33840" cy="8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C2F2E6E-6404-412F-80E9-7277CB5A71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44137" y="4878554"/>
                  <a:ext cx="51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1851F17-DA5A-47F1-8D03-B4ABE3B9688E}"/>
                    </a:ext>
                  </a:extLst>
                </p14:cNvPr>
                <p14:cNvContentPartPr/>
                <p14:nvPr/>
              </p14:nvContentPartPr>
              <p14:xfrm>
                <a:off x="6786617" y="4859474"/>
                <a:ext cx="86400" cy="86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1851F17-DA5A-47F1-8D03-B4ABE3B968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77617" y="4850474"/>
                  <a:ext cx="104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47BF36C-9A46-45D0-A4CA-6197F291458C}"/>
                    </a:ext>
                  </a:extLst>
                </p14:cNvPr>
                <p14:cNvContentPartPr/>
                <p14:nvPr/>
              </p14:nvContentPartPr>
              <p14:xfrm>
                <a:off x="6883097" y="4879994"/>
                <a:ext cx="90720" cy="97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47BF36C-9A46-45D0-A4CA-6197F29145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74097" y="48709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5409075-C815-432D-9EED-4272023B44FA}"/>
                    </a:ext>
                  </a:extLst>
                </p14:cNvPr>
                <p14:cNvContentPartPr/>
                <p14:nvPr/>
              </p14:nvContentPartPr>
              <p14:xfrm>
                <a:off x="6551537" y="5223434"/>
                <a:ext cx="99000" cy="22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5409075-C815-432D-9EED-4272023B44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42537" y="5214434"/>
                  <a:ext cx="116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68101EF-E6FC-46EB-AA14-02501B97BEC7}"/>
                    </a:ext>
                  </a:extLst>
                </p14:cNvPr>
                <p14:cNvContentPartPr/>
                <p14:nvPr/>
              </p14:nvContentPartPr>
              <p14:xfrm>
                <a:off x="6608057" y="5179154"/>
                <a:ext cx="12240" cy="141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68101EF-E6FC-46EB-AA14-02501B97BE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99057" y="5170154"/>
                  <a:ext cx="29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21F3C8A-779C-4BD4-99BF-E44420F0C801}"/>
                    </a:ext>
                  </a:extLst>
                </p14:cNvPr>
                <p14:cNvContentPartPr/>
                <p14:nvPr/>
              </p14:nvContentPartPr>
              <p14:xfrm>
                <a:off x="6672857" y="5245754"/>
                <a:ext cx="64800" cy="67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21F3C8A-779C-4BD4-99BF-E44420F0C80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63857" y="5236754"/>
                  <a:ext cx="82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D7F6F99-B9A9-4D9B-8E84-0763D650F7C3}"/>
                    </a:ext>
                  </a:extLst>
                </p14:cNvPr>
                <p14:cNvContentPartPr/>
                <p14:nvPr/>
              </p14:nvContentPartPr>
              <p14:xfrm>
                <a:off x="6719657" y="5249714"/>
                <a:ext cx="90000" cy="181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D7F6F99-B9A9-4D9B-8E84-0763D650F7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10657" y="5240714"/>
                  <a:ext cx="107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8743BEB-56BE-4E81-B665-1670B1A5376B}"/>
                    </a:ext>
                  </a:extLst>
                </p14:cNvPr>
                <p14:cNvContentPartPr/>
                <p14:nvPr/>
              </p14:nvContentPartPr>
              <p14:xfrm>
                <a:off x="7452806" y="5198463"/>
                <a:ext cx="125640" cy="91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8743BEB-56BE-4E81-B665-1670B1A537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43806" y="5189463"/>
                  <a:ext cx="143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7B20000-3067-4425-82A1-5A4EBC862509}"/>
                    </a:ext>
                  </a:extLst>
                </p14:cNvPr>
                <p14:cNvContentPartPr/>
                <p14:nvPr/>
              </p14:nvContentPartPr>
              <p14:xfrm>
                <a:off x="6107846" y="5127543"/>
                <a:ext cx="7560" cy="451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7B20000-3067-4425-82A1-5A4EBC8625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98846" y="5118543"/>
                  <a:ext cx="252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590C96A-9E08-431B-B142-788011B148F1}"/>
                    </a:ext>
                  </a:extLst>
                </p14:cNvPr>
                <p14:cNvContentPartPr/>
                <p14:nvPr/>
              </p14:nvContentPartPr>
              <p14:xfrm>
                <a:off x="6124766" y="5071023"/>
                <a:ext cx="1562400" cy="51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590C96A-9E08-431B-B142-788011B148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5766" y="5062023"/>
                  <a:ext cx="158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CC25463-3AEC-4A35-AF59-CC6E8A8395A1}"/>
                    </a:ext>
                  </a:extLst>
                </p14:cNvPr>
                <p14:cNvContentPartPr/>
                <p14:nvPr/>
              </p14:nvContentPartPr>
              <p14:xfrm>
                <a:off x="7676726" y="5109543"/>
                <a:ext cx="93960" cy="1385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CC25463-3AEC-4A35-AF59-CC6E8A8395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67760" y="5100543"/>
                  <a:ext cx="111533" cy="14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C41D9FE-358B-4134-8976-F075F287543C}"/>
                    </a:ext>
                  </a:extLst>
                </p14:cNvPr>
                <p14:cNvContentPartPr/>
                <p14:nvPr/>
              </p14:nvContentPartPr>
              <p14:xfrm>
                <a:off x="6252566" y="5410503"/>
                <a:ext cx="131040" cy="140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C41D9FE-358B-4134-8976-F075F28754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43541" y="5401526"/>
                  <a:ext cx="148729" cy="157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37CC622-D13E-40DC-99B3-DA4D647AB12A}"/>
                    </a:ext>
                  </a:extLst>
                </p14:cNvPr>
                <p14:cNvContentPartPr/>
                <p14:nvPr/>
              </p14:nvContentPartPr>
              <p14:xfrm>
                <a:off x="6595286" y="5501943"/>
                <a:ext cx="91800" cy="55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37CC622-D13E-40DC-99B3-DA4D647AB1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86286" y="5492943"/>
                  <a:ext cx="109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C8AB630-BCA6-42DA-83DA-F1D898633AB0}"/>
                    </a:ext>
                  </a:extLst>
                </p14:cNvPr>
                <p14:cNvContentPartPr/>
                <p14:nvPr/>
              </p14:nvContentPartPr>
              <p14:xfrm>
                <a:off x="6714086" y="5502663"/>
                <a:ext cx="42120" cy="101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C8AB630-BCA6-42DA-83DA-F1D898633A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05162" y="5493663"/>
                  <a:ext cx="59611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1C8F45B-649A-4761-A387-DAB84CE45B25}"/>
                    </a:ext>
                  </a:extLst>
                </p14:cNvPr>
                <p14:cNvContentPartPr/>
                <p14:nvPr/>
              </p14:nvContentPartPr>
              <p14:xfrm>
                <a:off x="6798326" y="5493303"/>
                <a:ext cx="24120" cy="637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1C8F45B-649A-4761-A387-DAB84CE45B2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89458" y="5484303"/>
                  <a:ext cx="41501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293DFAB-A5DE-4F74-9AE1-C76D82774A71}"/>
                    </a:ext>
                  </a:extLst>
                </p14:cNvPr>
                <p14:cNvContentPartPr/>
                <p14:nvPr/>
              </p14:nvContentPartPr>
              <p14:xfrm>
                <a:off x="6851606" y="5510943"/>
                <a:ext cx="50040" cy="40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293DFAB-A5DE-4F74-9AE1-C76D82774A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42606" y="5501943"/>
                  <a:ext cx="67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9CFA495-BBF6-4AA7-90BA-8C9A08B39344}"/>
                    </a:ext>
                  </a:extLst>
                </p14:cNvPr>
                <p14:cNvContentPartPr/>
                <p14:nvPr/>
              </p14:nvContentPartPr>
              <p14:xfrm>
                <a:off x="6897326" y="5463063"/>
                <a:ext cx="41400" cy="100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9CFA495-BBF6-4AA7-90BA-8C9A08B393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88326" y="5454063"/>
                  <a:ext cx="59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36B5C16-54D0-4483-8450-CC35978E89F9}"/>
                    </a:ext>
                  </a:extLst>
                </p14:cNvPr>
                <p14:cNvContentPartPr/>
                <p14:nvPr/>
              </p14:nvContentPartPr>
              <p14:xfrm>
                <a:off x="6960686" y="5502663"/>
                <a:ext cx="44280" cy="57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36B5C16-54D0-4483-8450-CC35978E89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51686" y="5493663"/>
                  <a:ext cx="6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9691810-B238-4881-AA27-4851BC818739}"/>
                    </a:ext>
                  </a:extLst>
                </p14:cNvPr>
                <p14:cNvContentPartPr/>
                <p14:nvPr/>
              </p14:nvContentPartPr>
              <p14:xfrm>
                <a:off x="7029446" y="5518863"/>
                <a:ext cx="52920" cy="42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9691810-B238-4881-AA27-4851BC81873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20507" y="5509863"/>
                  <a:ext cx="70441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DA958CE-492B-4E9D-9ADA-BD82F0DC461C}"/>
                    </a:ext>
                  </a:extLst>
                </p14:cNvPr>
                <p14:cNvContentPartPr/>
                <p14:nvPr/>
              </p14:nvContentPartPr>
              <p14:xfrm>
                <a:off x="7077686" y="5452263"/>
                <a:ext cx="79560" cy="127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DA958CE-492B-4E9D-9ADA-BD82F0DC46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68686" y="5443263"/>
                  <a:ext cx="97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60307CC-A7D0-4E6B-AF9A-9D3EB50CB866}"/>
                    </a:ext>
                  </a:extLst>
                </p14:cNvPr>
                <p14:cNvContentPartPr/>
                <p14:nvPr/>
              </p14:nvContentPartPr>
              <p14:xfrm>
                <a:off x="6498441" y="5432630"/>
                <a:ext cx="64080" cy="126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60307CC-A7D0-4E6B-AF9A-9D3EB50CB86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89441" y="5423604"/>
                  <a:ext cx="8172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00C36EC-C71C-4D7A-9DAD-7ADE21255415}"/>
                    </a:ext>
                  </a:extLst>
                </p14:cNvPr>
                <p14:cNvContentPartPr/>
                <p14:nvPr/>
              </p14:nvContentPartPr>
              <p14:xfrm>
                <a:off x="6529761" y="5692190"/>
                <a:ext cx="93600" cy="114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00C36EC-C71C-4D7A-9DAD-7ADE212554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20726" y="5683190"/>
                  <a:ext cx="11130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29D4947-7EA8-4458-9C4D-1AE4712FD11C}"/>
                    </a:ext>
                  </a:extLst>
                </p14:cNvPr>
                <p14:cNvContentPartPr/>
                <p14:nvPr/>
              </p14:nvContentPartPr>
              <p14:xfrm>
                <a:off x="6582681" y="5775350"/>
                <a:ext cx="43560" cy="30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29D4947-7EA8-4458-9C4D-1AE4712FD11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73681" y="5766242"/>
                  <a:ext cx="61200" cy="48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EAE0261-0065-4923-B08E-9D692B152E22}"/>
                    </a:ext>
                  </a:extLst>
                </p14:cNvPr>
                <p14:cNvContentPartPr/>
                <p14:nvPr/>
              </p14:nvContentPartPr>
              <p14:xfrm>
                <a:off x="6655041" y="5760590"/>
                <a:ext cx="61200" cy="50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EAE0261-0065-4923-B08E-9D692B152E2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45988" y="5751525"/>
                  <a:ext cx="78944" cy="67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55A33F5-F877-4B26-A2B4-673924B2C9C2}"/>
                    </a:ext>
                  </a:extLst>
                </p14:cNvPr>
                <p14:cNvContentPartPr/>
                <p14:nvPr/>
              </p14:nvContentPartPr>
              <p14:xfrm>
                <a:off x="6728841" y="5761310"/>
                <a:ext cx="54360" cy="57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55A33F5-F877-4B26-A2B4-673924B2C9C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19841" y="5752366"/>
                  <a:ext cx="72000" cy="74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527081B-9601-45AD-A6CA-A4B14185F8E7}"/>
                    </a:ext>
                  </a:extLst>
                </p14:cNvPr>
                <p14:cNvContentPartPr/>
                <p14:nvPr/>
              </p14:nvContentPartPr>
              <p14:xfrm>
                <a:off x="6783201" y="5733950"/>
                <a:ext cx="38880" cy="82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527081B-9601-45AD-A6CA-A4B14185F8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74201" y="5724950"/>
                  <a:ext cx="5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D5784C-E292-46E7-B96C-0D59342C6ACE}"/>
                    </a:ext>
                  </a:extLst>
                </p14:cNvPr>
                <p14:cNvContentPartPr/>
                <p14:nvPr/>
              </p14:nvContentPartPr>
              <p14:xfrm>
                <a:off x="6798321" y="5716670"/>
                <a:ext cx="86400" cy="101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D5784C-E292-46E7-B96C-0D59342C6A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89283" y="5707670"/>
                  <a:ext cx="104114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2131F02-86CB-48E4-8D1C-86F029F3D26A}"/>
                    </a:ext>
                  </a:extLst>
                </p14:cNvPr>
                <p14:cNvContentPartPr/>
                <p14:nvPr/>
              </p14:nvContentPartPr>
              <p14:xfrm>
                <a:off x="6886881" y="5692190"/>
                <a:ext cx="11880" cy="120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2131F02-86CB-48E4-8D1C-86F029F3D2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77881" y="5683190"/>
                  <a:ext cx="29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55C4E42-67A3-47D8-B13E-AA130A9D1510}"/>
                    </a:ext>
                  </a:extLst>
                </p14:cNvPr>
                <p14:cNvContentPartPr/>
                <p14:nvPr/>
              </p14:nvContentPartPr>
              <p14:xfrm>
                <a:off x="6934761" y="5755190"/>
                <a:ext cx="42840" cy="77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55C4E42-67A3-47D8-B13E-AA130A9D15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25836" y="5746190"/>
                  <a:ext cx="60333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96CE27E-4C15-4AF2-84DD-381D7C46D884}"/>
                    </a:ext>
                  </a:extLst>
                </p14:cNvPr>
                <p14:cNvContentPartPr/>
                <p14:nvPr/>
              </p14:nvContentPartPr>
              <p14:xfrm>
                <a:off x="6998841" y="5765630"/>
                <a:ext cx="86040" cy="63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96CE27E-4C15-4AF2-84DD-381D7C46D8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89841" y="5756681"/>
                  <a:ext cx="103680" cy="80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356E79F-15A1-4CAD-AD03-ECA1D70A8F7E}"/>
                    </a:ext>
                  </a:extLst>
                </p14:cNvPr>
                <p14:cNvContentPartPr/>
                <p14:nvPr/>
              </p14:nvContentPartPr>
              <p14:xfrm>
                <a:off x="6118641" y="5534510"/>
                <a:ext cx="70920" cy="876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356E79F-15A1-4CAD-AD03-ECA1D70A8F7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09641" y="5525514"/>
                  <a:ext cx="88560" cy="894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FE4554F-EF95-4AA1-9002-DC2746EACDC7}"/>
                    </a:ext>
                  </a:extLst>
                </p14:cNvPr>
                <p14:cNvContentPartPr/>
                <p14:nvPr/>
              </p14:nvContentPartPr>
              <p14:xfrm>
                <a:off x="6272361" y="5647190"/>
                <a:ext cx="58680" cy="151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FE4554F-EF95-4AA1-9002-DC2746EACD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63305" y="5638169"/>
                  <a:ext cx="76429" cy="16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B97A0D7-1750-4E7B-A43D-3B39F35FD5C1}"/>
                    </a:ext>
                  </a:extLst>
                </p14:cNvPr>
                <p14:cNvContentPartPr/>
                <p14:nvPr/>
              </p14:nvContentPartPr>
              <p14:xfrm>
                <a:off x="6334281" y="5855990"/>
                <a:ext cx="8280" cy="14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B97A0D7-1750-4E7B-A43D-3B39F35FD5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25656" y="5846990"/>
                  <a:ext cx="25185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806B9F7-DACF-4328-98FB-B89A78700D7F}"/>
                    </a:ext>
                  </a:extLst>
                </p14:cNvPr>
                <p14:cNvContentPartPr/>
                <p14:nvPr/>
              </p14:nvContentPartPr>
              <p14:xfrm>
                <a:off x="6324201" y="5958950"/>
                <a:ext cx="6120" cy="98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806B9F7-DACF-4328-98FB-B89A78700D7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15201" y="5949950"/>
                  <a:ext cx="23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15C4C84-80E7-4743-B52D-F45E6020D187}"/>
                    </a:ext>
                  </a:extLst>
                </p14:cNvPr>
                <p14:cNvContentPartPr/>
                <p14:nvPr/>
              </p14:nvContentPartPr>
              <p14:xfrm>
                <a:off x="6326361" y="6154070"/>
                <a:ext cx="9000" cy="5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15C4C84-80E7-4743-B52D-F45E6020D1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17361" y="6145070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720E951-3A44-4217-8D13-8B2A8CB636E8}"/>
                    </a:ext>
                  </a:extLst>
                </p14:cNvPr>
                <p14:cNvContentPartPr/>
                <p14:nvPr/>
              </p14:nvContentPartPr>
              <p14:xfrm>
                <a:off x="6515361" y="6015470"/>
                <a:ext cx="83880" cy="127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720E951-3A44-4217-8D13-8B2A8CB636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06361" y="6006470"/>
                  <a:ext cx="101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B52E41B-AAD7-45EC-840C-56BBB9983AC4}"/>
                    </a:ext>
                  </a:extLst>
                </p14:cNvPr>
                <p14:cNvContentPartPr/>
                <p14:nvPr/>
              </p14:nvContentPartPr>
              <p14:xfrm>
                <a:off x="6622641" y="6069830"/>
                <a:ext cx="37080" cy="45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B52E41B-AAD7-45EC-840C-56BBB9983AC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13641" y="6060830"/>
                  <a:ext cx="54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40AF3CB-A7EE-467E-B171-ADA8AF5C010E}"/>
                    </a:ext>
                  </a:extLst>
                </p14:cNvPr>
                <p14:cNvContentPartPr/>
                <p14:nvPr/>
              </p14:nvContentPartPr>
              <p14:xfrm>
                <a:off x="6672321" y="6029510"/>
                <a:ext cx="22320" cy="92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40AF3CB-A7EE-467E-B171-ADA8AF5C010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63321" y="6020475"/>
                  <a:ext cx="39960" cy="110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1EE550C-CDAA-4863-B9C1-62B3D7B13699}"/>
                    </a:ext>
                  </a:extLst>
                </p14:cNvPr>
                <p14:cNvContentPartPr/>
                <p14:nvPr/>
              </p14:nvContentPartPr>
              <p14:xfrm>
                <a:off x="6716241" y="6033110"/>
                <a:ext cx="45720" cy="85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1EE550C-CDAA-4863-B9C1-62B3D7B136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07241" y="6024110"/>
                  <a:ext cx="63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B0806C8-B793-487C-9BA6-203E0F4815B7}"/>
                    </a:ext>
                  </a:extLst>
                </p14:cNvPr>
                <p14:cNvContentPartPr/>
                <p14:nvPr/>
              </p14:nvContentPartPr>
              <p14:xfrm>
                <a:off x="6787521" y="6033830"/>
                <a:ext cx="11520" cy="97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B0806C8-B793-487C-9BA6-203E0F4815B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78521" y="6024830"/>
                  <a:ext cx="29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510E15A-0C12-4458-AB9C-A9847F88E306}"/>
                    </a:ext>
                  </a:extLst>
                </p14:cNvPr>
                <p14:cNvContentPartPr/>
                <p14:nvPr/>
              </p14:nvContentPartPr>
              <p14:xfrm>
                <a:off x="6834321" y="6060470"/>
                <a:ext cx="33840" cy="68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510E15A-0C12-4458-AB9C-A9847F88E30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25321" y="6051470"/>
                  <a:ext cx="51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3EB0A4-E66E-47C2-9D3D-2EBED0727E04}"/>
                    </a:ext>
                  </a:extLst>
                </p14:cNvPr>
                <p14:cNvContentPartPr/>
                <p14:nvPr/>
              </p14:nvContentPartPr>
              <p14:xfrm>
                <a:off x="6876801" y="6020870"/>
                <a:ext cx="115200" cy="168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3EB0A4-E66E-47C2-9D3D-2EBED0727E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67801" y="6011870"/>
                  <a:ext cx="132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AB4B439-73DE-4958-AE2D-533AFE1276E1}"/>
                    </a:ext>
                  </a:extLst>
                </p14:cNvPr>
                <p14:cNvContentPartPr/>
                <p14:nvPr/>
              </p14:nvContentPartPr>
              <p14:xfrm>
                <a:off x="6140178" y="6439644"/>
                <a:ext cx="1530000" cy="6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AB4B439-73DE-4958-AE2D-533AFE1276E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31178" y="6430644"/>
                  <a:ext cx="1547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F3C509-8105-4502-B342-648E6A23F1EA}"/>
                    </a:ext>
                  </a:extLst>
                </p14:cNvPr>
                <p14:cNvContentPartPr/>
                <p14:nvPr/>
              </p14:nvContentPartPr>
              <p14:xfrm>
                <a:off x="6763698" y="6218964"/>
                <a:ext cx="1080" cy="10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F3C509-8105-4502-B342-648E6A23F1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54698" y="6209964"/>
                  <a:ext cx="1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DA89784-A83E-46C5-97CF-D9838E659255}"/>
                    </a:ext>
                  </a:extLst>
                </p14:cNvPr>
                <p14:cNvContentPartPr/>
                <p14:nvPr/>
              </p14:nvContentPartPr>
              <p14:xfrm>
                <a:off x="6756858" y="6293124"/>
                <a:ext cx="8280" cy="49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DA89784-A83E-46C5-97CF-D9838E6592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47858" y="6284058"/>
                  <a:ext cx="25920" cy="674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B1FCAB1-F5F8-455A-9070-07AC999BB96A}"/>
              </a:ext>
            </a:extLst>
          </p:cNvPr>
          <p:cNvGrpSpPr/>
          <p:nvPr/>
        </p:nvGrpSpPr>
        <p:grpSpPr>
          <a:xfrm>
            <a:off x="4847544" y="4141440"/>
            <a:ext cx="967320" cy="683280"/>
            <a:chOff x="4847544" y="4141440"/>
            <a:chExt cx="96732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BC600DC-A748-42A3-AE51-83DD3D891825}"/>
                    </a:ext>
                  </a:extLst>
                </p14:cNvPr>
                <p14:cNvContentPartPr/>
                <p14:nvPr/>
              </p14:nvContentPartPr>
              <p14:xfrm>
                <a:off x="4866984" y="4141440"/>
                <a:ext cx="119160" cy="202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BC600DC-A748-42A3-AE51-83DD3D8918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58011" y="4132440"/>
                  <a:ext cx="136747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0D1135D-3CD6-47E2-A337-1F4E6804BA50}"/>
                    </a:ext>
                  </a:extLst>
                </p14:cNvPr>
                <p14:cNvContentPartPr/>
                <p14:nvPr/>
              </p14:nvContentPartPr>
              <p14:xfrm>
                <a:off x="5000184" y="4259160"/>
                <a:ext cx="99000" cy="70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0D1135D-3CD6-47E2-A337-1F4E6804BA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91184" y="4250160"/>
                  <a:ext cx="116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EE4EA62-79D8-45AD-B791-317FB121551D}"/>
                    </a:ext>
                  </a:extLst>
                </p14:cNvPr>
                <p14:cNvContentPartPr/>
                <p14:nvPr/>
              </p14:nvContentPartPr>
              <p14:xfrm>
                <a:off x="5099184" y="4204800"/>
                <a:ext cx="97200" cy="152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EE4EA62-79D8-45AD-B791-317FB121551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90184" y="4195800"/>
                  <a:ext cx="114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B7B1D05-46E0-43F0-AD86-BED78A9FB903}"/>
                    </a:ext>
                  </a:extLst>
                </p14:cNvPr>
                <p14:cNvContentPartPr/>
                <p14:nvPr/>
              </p14:nvContentPartPr>
              <p14:xfrm>
                <a:off x="5158944" y="4178520"/>
                <a:ext cx="30960" cy="28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B7B1D05-46E0-43F0-AD86-BED78A9FB9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49944" y="4169520"/>
                  <a:ext cx="48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16CE84B-A9F0-47F3-8B88-D84963C45D17}"/>
                    </a:ext>
                  </a:extLst>
                </p14:cNvPr>
                <p14:cNvContentPartPr/>
                <p14:nvPr/>
              </p14:nvContentPartPr>
              <p14:xfrm>
                <a:off x="5253624" y="4210200"/>
                <a:ext cx="80280" cy="124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16CE84B-A9F0-47F3-8B88-D84963C45D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44624" y="4201200"/>
                  <a:ext cx="97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D433FFC-F08F-4DE7-87D6-5AEEF21D6975}"/>
                    </a:ext>
                  </a:extLst>
                </p14:cNvPr>
                <p14:cNvContentPartPr/>
                <p14:nvPr/>
              </p14:nvContentPartPr>
              <p14:xfrm>
                <a:off x="4847544" y="4409280"/>
                <a:ext cx="192240" cy="190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D433FFC-F08F-4DE7-87D6-5AEEF21D69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38544" y="4400280"/>
                  <a:ext cx="209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298084C-5EBE-46A0-BB15-E2C31A693D6D}"/>
                    </a:ext>
                  </a:extLst>
                </p14:cNvPr>
                <p14:cNvContentPartPr/>
                <p14:nvPr/>
              </p14:nvContentPartPr>
              <p14:xfrm>
                <a:off x="5064264" y="4523400"/>
                <a:ext cx="57600" cy="67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298084C-5EBE-46A0-BB15-E2C31A693D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55264" y="4514448"/>
                  <a:ext cx="75240" cy="85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9E6D857-EF48-4DDF-B468-FACDD42C85AF}"/>
                    </a:ext>
                  </a:extLst>
                </p14:cNvPr>
                <p14:cNvContentPartPr/>
                <p14:nvPr/>
              </p14:nvContentPartPr>
              <p14:xfrm>
                <a:off x="5128344" y="4499280"/>
                <a:ext cx="113040" cy="99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9E6D857-EF48-4DDF-B468-FACDD42C85A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19344" y="4490247"/>
                  <a:ext cx="130680" cy="117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8833CC3-9329-44B3-A4B4-9DD54F0C6CEE}"/>
                    </a:ext>
                  </a:extLst>
                </p14:cNvPr>
                <p14:cNvContentPartPr/>
                <p14:nvPr/>
              </p14:nvContentPartPr>
              <p14:xfrm>
                <a:off x="5206824" y="4464000"/>
                <a:ext cx="65520" cy="144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8833CC3-9329-44B3-A4B4-9DD54F0C6CE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97873" y="4455000"/>
                  <a:ext cx="83064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9564F0E-369C-416B-B1CD-AC97DB06DC70}"/>
                    </a:ext>
                  </a:extLst>
                </p14:cNvPr>
                <p14:cNvContentPartPr/>
                <p14:nvPr/>
              </p14:nvContentPartPr>
              <p14:xfrm>
                <a:off x="5246064" y="4453200"/>
                <a:ext cx="77760" cy="149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9564F0E-369C-416B-B1CD-AC97DB06DC7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37064" y="4444222"/>
                  <a:ext cx="9540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CE86525-AE4D-4C2C-B276-95826E345EDB}"/>
                    </a:ext>
                  </a:extLst>
                </p14:cNvPr>
                <p14:cNvContentPartPr/>
                <p14:nvPr/>
              </p14:nvContentPartPr>
              <p14:xfrm>
                <a:off x="5338584" y="4519080"/>
                <a:ext cx="69120" cy="83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CE86525-AE4D-4C2C-B276-95826E345E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29584" y="4510080"/>
                  <a:ext cx="86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4DAD9E5-30D6-4539-966F-175B26CC087B}"/>
                    </a:ext>
                  </a:extLst>
                </p14:cNvPr>
                <p14:cNvContentPartPr/>
                <p14:nvPr/>
              </p14:nvContentPartPr>
              <p14:xfrm>
                <a:off x="5443704" y="4506480"/>
                <a:ext cx="70200" cy="93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4DAD9E5-30D6-4539-966F-175B26CC087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34704" y="4497515"/>
                  <a:ext cx="87840" cy="110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E8E802D-D5E6-41A6-ACF6-8F69A822DCF0}"/>
                    </a:ext>
                  </a:extLst>
                </p14:cNvPr>
                <p14:cNvContentPartPr/>
                <p14:nvPr/>
              </p14:nvContentPartPr>
              <p14:xfrm>
                <a:off x="5540544" y="4431960"/>
                <a:ext cx="59400" cy="177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E8E802D-D5E6-41A6-ACF6-8F69A822DC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31544" y="4422978"/>
                  <a:ext cx="77040" cy="195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C50458A-B267-4A58-B72D-D284F68588C8}"/>
                    </a:ext>
                  </a:extLst>
                </p14:cNvPr>
                <p14:cNvContentPartPr/>
                <p14:nvPr/>
              </p14:nvContentPartPr>
              <p14:xfrm>
                <a:off x="5613264" y="4483440"/>
                <a:ext cx="83880" cy="45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C50458A-B267-4A58-B72D-D284F68588C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04264" y="4474368"/>
                  <a:ext cx="101520" cy="63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043AD71-15EE-4253-826E-2C3C0BF08922}"/>
                    </a:ext>
                  </a:extLst>
                </p14:cNvPr>
                <p14:cNvContentPartPr/>
                <p14:nvPr/>
              </p14:nvContentPartPr>
              <p14:xfrm>
                <a:off x="5655384" y="4440240"/>
                <a:ext cx="159480" cy="384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043AD71-15EE-4253-826E-2C3C0BF0892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46384" y="4431240"/>
                  <a:ext cx="177120" cy="402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6" name="Picture 305">
            <a:extLst>
              <a:ext uri="{FF2B5EF4-FFF2-40B4-BE49-F238E27FC236}">
                <a16:creationId xmlns:a16="http://schemas.microsoft.com/office/drawing/2014/main" id="{F11755CE-C547-4AEE-A051-922805F0E8AA}"/>
              </a:ext>
            </a:extLst>
          </p:cNvPr>
          <p:cNvPicPr>
            <a:picLocks noChangeAspect="1"/>
          </p:cNvPicPr>
          <p:nvPr/>
        </p:nvPicPr>
        <p:blipFill>
          <a:blip r:embed="rId280"/>
          <a:stretch>
            <a:fillRect/>
          </a:stretch>
        </p:blipFill>
        <p:spPr>
          <a:xfrm>
            <a:off x="5392951" y="202716"/>
            <a:ext cx="899146" cy="339413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6994E151-8513-4D24-B1C4-880CA5EE1B2E}"/>
              </a:ext>
            </a:extLst>
          </p:cNvPr>
          <p:cNvPicPr>
            <a:picLocks noChangeAspect="1"/>
          </p:cNvPicPr>
          <p:nvPr/>
        </p:nvPicPr>
        <p:blipFill>
          <a:blip r:embed="rId281"/>
          <a:stretch>
            <a:fillRect/>
          </a:stretch>
        </p:blipFill>
        <p:spPr>
          <a:xfrm>
            <a:off x="6402078" y="66771"/>
            <a:ext cx="623580" cy="1102561"/>
          </a:xfrm>
          <a:prstGeom prst="rect">
            <a:avLst/>
          </a:prstGeom>
        </p:spPr>
      </p:pic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E94CA7F-72C9-45C6-8EAD-961FEA2502CF}"/>
              </a:ext>
            </a:extLst>
          </p:cNvPr>
          <p:cNvCxnSpPr>
            <a:cxnSpLocks/>
          </p:cNvCxnSpPr>
          <p:nvPr/>
        </p:nvCxnSpPr>
        <p:spPr>
          <a:xfrm>
            <a:off x="7062674" y="129001"/>
            <a:ext cx="0" cy="97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155DDFE8-2EC0-4C6C-8CE1-A6806A5D2056}"/>
              </a:ext>
            </a:extLst>
          </p:cNvPr>
          <p:cNvPicPr>
            <a:picLocks noChangeAspect="1"/>
          </p:cNvPicPr>
          <p:nvPr/>
        </p:nvPicPr>
        <p:blipFill>
          <a:blip r:embed="rId282"/>
          <a:stretch>
            <a:fillRect/>
          </a:stretch>
        </p:blipFill>
        <p:spPr>
          <a:xfrm>
            <a:off x="7155182" y="88991"/>
            <a:ext cx="3381826" cy="1115283"/>
          </a:xfrm>
          <a:prstGeom prst="rect">
            <a:avLst/>
          </a:prstGeom>
        </p:spPr>
      </p:pic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BC07B5A-B360-4E56-A00A-F3DC027400E9}"/>
              </a:ext>
            </a:extLst>
          </p:cNvPr>
          <p:cNvCxnSpPr>
            <a:cxnSpLocks/>
          </p:cNvCxnSpPr>
          <p:nvPr/>
        </p:nvCxnSpPr>
        <p:spPr>
          <a:xfrm>
            <a:off x="10568659" y="163512"/>
            <a:ext cx="0" cy="97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6" name="Picture 315">
            <a:extLst>
              <a:ext uri="{FF2B5EF4-FFF2-40B4-BE49-F238E27FC236}">
                <a16:creationId xmlns:a16="http://schemas.microsoft.com/office/drawing/2014/main" id="{72376D7B-E497-413F-B711-88FA5B006869}"/>
              </a:ext>
            </a:extLst>
          </p:cNvPr>
          <p:cNvPicPr>
            <a:picLocks noChangeAspect="1"/>
          </p:cNvPicPr>
          <p:nvPr/>
        </p:nvPicPr>
        <p:blipFill>
          <a:blip r:embed="rId283"/>
          <a:stretch>
            <a:fillRect/>
          </a:stretch>
        </p:blipFill>
        <p:spPr>
          <a:xfrm>
            <a:off x="10640398" y="118679"/>
            <a:ext cx="1562046" cy="1049629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11F3B42E-BB13-4C43-B0FC-B9F27BC6FD71}"/>
              </a:ext>
            </a:extLst>
          </p:cNvPr>
          <p:cNvSpPr txBox="1"/>
          <p:nvPr/>
        </p:nvSpPr>
        <p:spPr>
          <a:xfrm>
            <a:off x="8893076" y="1079465"/>
            <a:ext cx="819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Tags</a:t>
            </a:r>
            <a:endParaRPr lang="en-SG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568D7F0-8C7E-495D-82C9-A0313CB5F54C}"/>
              </a:ext>
            </a:extLst>
          </p:cNvPr>
          <p:cNvSpPr txBox="1"/>
          <p:nvPr/>
        </p:nvSpPr>
        <p:spPr>
          <a:xfrm>
            <a:off x="11274429" y="1054854"/>
            <a:ext cx="819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Draw</a:t>
            </a:r>
            <a:endParaRPr lang="en-SG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1E5D-F4B0-4B50-B902-3EF5D208797C}"/>
              </a:ext>
            </a:extLst>
          </p:cNvPr>
          <p:cNvPicPr>
            <a:picLocks noChangeAspect="1"/>
          </p:cNvPicPr>
          <p:nvPr/>
        </p:nvPicPr>
        <p:blipFill>
          <a:blip r:embed="rId284"/>
          <a:stretch>
            <a:fillRect/>
          </a:stretch>
        </p:blipFill>
        <p:spPr>
          <a:xfrm>
            <a:off x="353109" y="1886380"/>
            <a:ext cx="384035" cy="384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D2CBA-D484-44F7-99F1-912164EE3C19}"/>
              </a:ext>
            </a:extLst>
          </p:cNvPr>
          <p:cNvPicPr>
            <a:picLocks noChangeAspect="1"/>
          </p:cNvPicPr>
          <p:nvPr/>
        </p:nvPicPr>
        <p:blipFill>
          <a:blip r:embed="rId285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DA5225-BBF6-46FF-8799-AFE48B24ED04}"/>
              </a:ext>
            </a:extLst>
          </p:cNvPr>
          <p:cNvPicPr>
            <a:picLocks noChangeAspect="1"/>
          </p:cNvPicPr>
          <p:nvPr/>
        </p:nvPicPr>
        <p:blipFill>
          <a:blip r:embed="rId286"/>
          <a:stretch>
            <a:fillRect/>
          </a:stretch>
        </p:blipFill>
        <p:spPr>
          <a:xfrm>
            <a:off x="378270" y="3266538"/>
            <a:ext cx="314080" cy="314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BFE406-A598-45C4-99DD-837B14558DF8}"/>
              </a:ext>
            </a:extLst>
          </p:cNvPr>
          <p:cNvPicPr>
            <a:picLocks noChangeAspect="1"/>
          </p:cNvPicPr>
          <p:nvPr/>
        </p:nvPicPr>
        <p:blipFill>
          <a:blip r:embed="rId287"/>
          <a:stretch>
            <a:fillRect/>
          </a:stretch>
        </p:blipFill>
        <p:spPr>
          <a:xfrm>
            <a:off x="384528" y="3873312"/>
            <a:ext cx="301761" cy="3017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82BE52-589D-40E8-9097-EEA1F1D7D7CF}"/>
              </a:ext>
            </a:extLst>
          </p:cNvPr>
          <p:cNvPicPr>
            <a:picLocks noChangeAspect="1"/>
          </p:cNvPicPr>
          <p:nvPr/>
        </p:nvPicPr>
        <p:blipFill>
          <a:blip r:embed="rId288"/>
          <a:stretch>
            <a:fillRect/>
          </a:stretch>
        </p:blipFill>
        <p:spPr>
          <a:xfrm>
            <a:off x="382920" y="4493061"/>
            <a:ext cx="327930" cy="3279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73C38A-B43D-4614-9619-3DB1B329D994}"/>
              </a:ext>
            </a:extLst>
          </p:cNvPr>
          <p:cNvPicPr>
            <a:picLocks noChangeAspect="1"/>
          </p:cNvPicPr>
          <p:nvPr/>
        </p:nvPicPr>
        <p:blipFill>
          <a:blip r:embed="rId289"/>
          <a:stretch>
            <a:fillRect/>
          </a:stretch>
        </p:blipFill>
        <p:spPr>
          <a:xfrm>
            <a:off x="363009" y="5164696"/>
            <a:ext cx="348537" cy="348537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E9EFDC9D-4F7E-4958-B0B9-2D00DD7C0351}"/>
              </a:ext>
            </a:extLst>
          </p:cNvPr>
          <p:cNvSpPr/>
          <p:nvPr/>
        </p:nvSpPr>
        <p:spPr>
          <a:xfrm>
            <a:off x="4076724" y="2287709"/>
            <a:ext cx="4770782" cy="270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81A7FD-7D22-4416-B2D9-9A61E89289B1}"/>
              </a:ext>
            </a:extLst>
          </p:cNvPr>
          <p:cNvSpPr txBox="1"/>
          <p:nvPr/>
        </p:nvSpPr>
        <p:spPr>
          <a:xfrm>
            <a:off x="4255627" y="2675335"/>
            <a:ext cx="43732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roy-Medium" panose="00000600000000000000" pitchFamily="2" charset="0"/>
              </a:rPr>
              <a:t>Warning: </a:t>
            </a:r>
          </a:p>
          <a:p>
            <a:endParaRPr lang="en-US" dirty="0">
              <a:latin typeface="Gilroy-Medium" panose="00000600000000000000" pitchFamily="2" charset="0"/>
            </a:endParaRPr>
          </a:p>
          <a:p>
            <a:pPr algn="ctr"/>
            <a:r>
              <a:rPr lang="en-US" sz="2000" dirty="0">
                <a:latin typeface="Gilroy-Medium" panose="00000600000000000000" pitchFamily="2" charset="0"/>
              </a:rPr>
              <a:t>This file will be replaced. Are you sure?</a:t>
            </a:r>
            <a:endParaRPr lang="en-SG" sz="2000" dirty="0">
              <a:latin typeface="Gilroy-Medium" panose="00000600000000000000" pitchFamily="2" charset="0"/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35133A77-7CB7-483D-B848-E8C1EF21E1BB}"/>
              </a:ext>
            </a:extLst>
          </p:cNvPr>
          <p:cNvSpPr/>
          <p:nvPr/>
        </p:nvSpPr>
        <p:spPr>
          <a:xfrm>
            <a:off x="4812219" y="4387073"/>
            <a:ext cx="1043609" cy="308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YES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447F8D5B-E3FF-4203-ADC6-E0E7066791DF}"/>
              </a:ext>
            </a:extLst>
          </p:cNvPr>
          <p:cNvSpPr/>
          <p:nvPr/>
        </p:nvSpPr>
        <p:spPr>
          <a:xfrm>
            <a:off x="6889497" y="4393146"/>
            <a:ext cx="1043609" cy="308113"/>
          </a:xfrm>
          <a:prstGeom prst="roundRect">
            <a:avLst/>
          </a:prstGeom>
          <a:solidFill>
            <a:srgbClr val="EF94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NO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86EB54-790B-4EFC-9D8F-F4C4A9F8ADC9}"/>
                  </a:ext>
                </a:extLst>
              </p14:cNvPr>
              <p14:cNvContentPartPr/>
              <p14:nvPr/>
            </p14:nvContentPartPr>
            <p14:xfrm>
              <a:off x="-915057" y="3706482"/>
              <a:ext cx="21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86EB54-790B-4EFC-9D8F-F4C4A9F8ADC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-923697" y="3697842"/>
                <a:ext cx="19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77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72720" y="3175273"/>
            <a:ext cx="259080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CS1101S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5FEA71-979F-426F-A9CF-4C712DD6AFE2}"/>
              </a:ext>
            </a:extLst>
          </p:cNvPr>
          <p:cNvSpPr txBox="1"/>
          <p:nvPr/>
        </p:nvSpPr>
        <p:spPr>
          <a:xfrm>
            <a:off x="3608173" y="1193469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47535" y="1771357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6B02C0-B340-4D2E-BE49-F93166BD0CFF}"/>
              </a:ext>
            </a:extLst>
          </p:cNvPr>
          <p:cNvSpPr/>
          <p:nvPr/>
        </p:nvSpPr>
        <p:spPr>
          <a:xfrm>
            <a:off x="3608173" y="1999531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9F84C36-A55E-46E8-B40B-9E556A472B33}"/>
              </a:ext>
            </a:extLst>
          </p:cNvPr>
          <p:cNvSpPr/>
          <p:nvPr/>
        </p:nvSpPr>
        <p:spPr>
          <a:xfrm>
            <a:off x="5223304" y="2008717"/>
            <a:ext cx="1509173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89DC2E0-2D18-4A98-8ED6-64F2C862CC7E}"/>
              </a:ext>
            </a:extLst>
          </p:cNvPr>
          <p:cNvSpPr/>
          <p:nvPr/>
        </p:nvSpPr>
        <p:spPr>
          <a:xfrm>
            <a:off x="11730837" y="206182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8FA6EB6D-B30B-49A1-90EB-B63C3D14FFF1}"/>
              </a:ext>
            </a:extLst>
          </p:cNvPr>
          <p:cNvSpPr/>
          <p:nvPr/>
        </p:nvSpPr>
        <p:spPr>
          <a:xfrm rot="10800000">
            <a:off x="3251453" y="206182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FE493C-AECA-4AE0-8126-0E863612B6D8}"/>
              </a:ext>
            </a:extLst>
          </p:cNvPr>
          <p:cNvCxnSpPr/>
          <p:nvPr/>
        </p:nvCxnSpPr>
        <p:spPr>
          <a:xfrm>
            <a:off x="3459892" y="2694484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166FA5B-0D1C-4D22-B3EC-3AA5410B6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CACEE26-27D6-4A34-911C-84C02A00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0B48EB7-CA49-4108-A4D6-C71115B62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4FDF48C-0A00-4641-A0CF-9D0932D4DA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5E0E8BB5-07AC-4A62-AC38-DF1954B55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9F7E0357-6E97-47EC-98D2-D00332DEC3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FC5EE97-E648-4976-805B-4B0A23FB36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ECB18A2-8398-4C3D-8434-1FC35D188055}"/>
              </a:ext>
            </a:extLst>
          </p:cNvPr>
          <p:cNvSpPr/>
          <p:nvPr/>
        </p:nvSpPr>
        <p:spPr>
          <a:xfrm>
            <a:off x="3691114" y="2951763"/>
            <a:ext cx="2487827" cy="335371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4FE0AC4-B495-42AE-85FD-36CB8BA920D9}"/>
              </a:ext>
            </a:extLst>
          </p:cNvPr>
          <p:cNvSpPr/>
          <p:nvPr/>
        </p:nvSpPr>
        <p:spPr>
          <a:xfrm>
            <a:off x="3719155" y="2983999"/>
            <a:ext cx="2378458" cy="3229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A9281E9-88BE-4CD6-A5FC-E6AE9FA8D98A}"/>
              </a:ext>
            </a:extLst>
          </p:cNvPr>
          <p:cNvSpPr/>
          <p:nvPr/>
        </p:nvSpPr>
        <p:spPr>
          <a:xfrm>
            <a:off x="6390936" y="2951762"/>
            <a:ext cx="2487827" cy="4026106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BC3A0C7-9B3D-4F64-80C3-DCB81E576E85}"/>
              </a:ext>
            </a:extLst>
          </p:cNvPr>
          <p:cNvSpPr/>
          <p:nvPr/>
        </p:nvSpPr>
        <p:spPr>
          <a:xfrm>
            <a:off x="6418977" y="2983999"/>
            <a:ext cx="2378458" cy="39042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CD312D-FDFE-44CA-877B-34EEA66926ED}"/>
              </a:ext>
            </a:extLst>
          </p:cNvPr>
          <p:cNvSpPr txBox="1"/>
          <p:nvPr/>
        </p:nvSpPr>
        <p:spPr>
          <a:xfrm>
            <a:off x="3860545" y="3167309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Assignments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DF299A8-CB3F-4571-99FB-118BC73A7826}"/>
              </a:ext>
            </a:extLst>
          </p:cNvPr>
          <p:cNvCxnSpPr>
            <a:cxnSpLocks/>
          </p:cNvCxnSpPr>
          <p:nvPr/>
        </p:nvCxnSpPr>
        <p:spPr>
          <a:xfrm>
            <a:off x="3932300" y="3543660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A0769AA-54C4-499D-89A1-EF974CD60F68}"/>
              </a:ext>
            </a:extLst>
          </p:cNvPr>
          <p:cNvCxnSpPr>
            <a:cxnSpLocks/>
          </p:cNvCxnSpPr>
          <p:nvPr/>
        </p:nvCxnSpPr>
        <p:spPr>
          <a:xfrm>
            <a:off x="6628819" y="3534465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4C27F75-4534-4D47-9E72-A4A6D4717961}"/>
              </a:ext>
            </a:extLst>
          </p:cNvPr>
          <p:cNvSpPr txBox="1"/>
          <p:nvPr/>
        </p:nvSpPr>
        <p:spPr>
          <a:xfrm>
            <a:off x="6628819" y="3167309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18DDD9E-F8B7-4AF2-9661-E0DFD435BA39}"/>
              </a:ext>
            </a:extLst>
          </p:cNvPr>
          <p:cNvSpPr/>
          <p:nvPr/>
        </p:nvSpPr>
        <p:spPr>
          <a:xfrm>
            <a:off x="3927435" y="436501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A65A54-0183-4798-8929-8D948599F113}"/>
              </a:ext>
            </a:extLst>
          </p:cNvPr>
          <p:cNvSpPr/>
          <p:nvPr/>
        </p:nvSpPr>
        <p:spPr>
          <a:xfrm>
            <a:off x="3950718" y="438258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48EED0E-9B5E-4BE9-A5E7-0EE70BB330A5}"/>
              </a:ext>
            </a:extLst>
          </p:cNvPr>
          <p:cNvSpPr/>
          <p:nvPr/>
        </p:nvSpPr>
        <p:spPr>
          <a:xfrm>
            <a:off x="3927435" y="399828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4D742D4-3A1B-4682-B2E2-4E7D441EFAB9}"/>
              </a:ext>
            </a:extLst>
          </p:cNvPr>
          <p:cNvSpPr/>
          <p:nvPr/>
        </p:nvSpPr>
        <p:spPr>
          <a:xfrm>
            <a:off x="3950718" y="401586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28B4DF3-9C68-4A31-A5CA-1088EAEC26EF}"/>
              </a:ext>
            </a:extLst>
          </p:cNvPr>
          <p:cNvSpPr/>
          <p:nvPr/>
        </p:nvSpPr>
        <p:spPr>
          <a:xfrm>
            <a:off x="3927129" y="473966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7B84F83-E880-431E-BDEA-4CC4842E6BDE}"/>
              </a:ext>
            </a:extLst>
          </p:cNvPr>
          <p:cNvSpPr/>
          <p:nvPr/>
        </p:nvSpPr>
        <p:spPr>
          <a:xfrm>
            <a:off x="3950412" y="475723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9E4145D-5C9E-4A23-AF96-F977CDCE837E}"/>
              </a:ext>
            </a:extLst>
          </p:cNvPr>
          <p:cNvSpPr/>
          <p:nvPr/>
        </p:nvSpPr>
        <p:spPr>
          <a:xfrm>
            <a:off x="3927129" y="5114011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412D659-89D9-4F13-81A4-0EA9368E94C7}"/>
              </a:ext>
            </a:extLst>
          </p:cNvPr>
          <p:cNvSpPr/>
          <p:nvPr/>
        </p:nvSpPr>
        <p:spPr>
          <a:xfrm>
            <a:off x="3950412" y="5131586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D8029BC-5466-426F-845C-3322E9FC7389}"/>
              </a:ext>
            </a:extLst>
          </p:cNvPr>
          <p:cNvSpPr/>
          <p:nvPr/>
        </p:nvSpPr>
        <p:spPr>
          <a:xfrm>
            <a:off x="3927129" y="5488874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F3B62D-ECAE-45FD-9BBA-5F91E5BF5FB9}"/>
              </a:ext>
            </a:extLst>
          </p:cNvPr>
          <p:cNvSpPr/>
          <p:nvPr/>
        </p:nvSpPr>
        <p:spPr>
          <a:xfrm>
            <a:off x="3950412" y="5506449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02BC9C7-C810-499C-96E2-6B6A6D3C0DB2}"/>
              </a:ext>
            </a:extLst>
          </p:cNvPr>
          <p:cNvSpPr/>
          <p:nvPr/>
        </p:nvSpPr>
        <p:spPr>
          <a:xfrm>
            <a:off x="6605536" y="399593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B57572C-7520-4B35-A6CC-013E76A555E9}"/>
              </a:ext>
            </a:extLst>
          </p:cNvPr>
          <p:cNvSpPr/>
          <p:nvPr/>
        </p:nvSpPr>
        <p:spPr>
          <a:xfrm>
            <a:off x="6628819" y="401350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AA14211-2E65-4837-9084-B9AA101B76A2}"/>
              </a:ext>
            </a:extLst>
          </p:cNvPr>
          <p:cNvSpPr/>
          <p:nvPr/>
        </p:nvSpPr>
        <p:spPr>
          <a:xfrm>
            <a:off x="6605230" y="436423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3B76C4B-8F10-4E17-AC68-D975348AFCA6}"/>
              </a:ext>
            </a:extLst>
          </p:cNvPr>
          <p:cNvSpPr/>
          <p:nvPr/>
        </p:nvSpPr>
        <p:spPr>
          <a:xfrm>
            <a:off x="6628513" y="438180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2C8BEE2-8F51-453C-98E4-5DFC7A1362CC}"/>
              </a:ext>
            </a:extLst>
          </p:cNvPr>
          <p:cNvSpPr/>
          <p:nvPr/>
        </p:nvSpPr>
        <p:spPr>
          <a:xfrm>
            <a:off x="6605230" y="4738436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F594D4A-0845-4B1F-9A71-FA271D74A8F7}"/>
              </a:ext>
            </a:extLst>
          </p:cNvPr>
          <p:cNvSpPr/>
          <p:nvPr/>
        </p:nvSpPr>
        <p:spPr>
          <a:xfrm>
            <a:off x="6628513" y="4756011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9464BD4-A96F-4773-9A03-52EF1EED3BB1}"/>
              </a:ext>
            </a:extLst>
          </p:cNvPr>
          <p:cNvSpPr/>
          <p:nvPr/>
        </p:nvSpPr>
        <p:spPr>
          <a:xfrm>
            <a:off x="6492068" y="4579354"/>
            <a:ext cx="2143791" cy="1882079"/>
          </a:xfrm>
          <a:prstGeom prst="roundRect">
            <a:avLst/>
          </a:prstGeom>
          <a:solidFill>
            <a:srgbClr val="E7E6E6">
              <a:alpha val="38039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4E6B1C-C860-4FE8-94B1-07486EEB2CA1}"/>
              </a:ext>
            </a:extLst>
          </p:cNvPr>
          <p:cNvSpPr txBox="1"/>
          <p:nvPr/>
        </p:nvSpPr>
        <p:spPr>
          <a:xfrm>
            <a:off x="4151554" y="3929781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A5670C7-DC4D-410C-B7F5-C8316C48C527}"/>
              </a:ext>
            </a:extLst>
          </p:cNvPr>
          <p:cNvSpPr txBox="1"/>
          <p:nvPr/>
        </p:nvSpPr>
        <p:spPr>
          <a:xfrm>
            <a:off x="4115748" y="4311852"/>
            <a:ext cx="19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tutorial sheet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BC57D5-7140-4AC3-8884-1E61392C3CDD}"/>
              </a:ext>
            </a:extLst>
          </p:cNvPr>
          <p:cNvSpPr txBox="1"/>
          <p:nvPr/>
        </p:nvSpPr>
        <p:spPr>
          <a:xfrm>
            <a:off x="4141949" y="4673547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 report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A1DB12-59CE-456A-80D0-F020E350EF57}"/>
              </a:ext>
            </a:extLst>
          </p:cNvPr>
          <p:cNvSpPr txBox="1"/>
          <p:nvPr/>
        </p:nvSpPr>
        <p:spPr>
          <a:xfrm>
            <a:off x="4137884" y="503590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Redo Assignment</a:t>
            </a:r>
            <a:endParaRPr lang="en-SG" sz="1400" strike="sngStrike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FA68E7-72BF-4AD9-A341-40B660A71790}"/>
              </a:ext>
            </a:extLst>
          </p:cNvPr>
          <p:cNvSpPr txBox="1"/>
          <p:nvPr/>
        </p:nvSpPr>
        <p:spPr>
          <a:xfrm>
            <a:off x="4146490" y="5426640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FDF2F7-43FD-4A65-97A8-22AEA4148979}"/>
              </a:ext>
            </a:extLst>
          </p:cNvPr>
          <p:cNvSpPr txBox="1"/>
          <p:nvPr/>
        </p:nvSpPr>
        <p:spPr>
          <a:xfrm>
            <a:off x="6849894" y="3937587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 code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77A6472-93C8-44D4-B9A7-034EA2C4662F}"/>
              </a:ext>
            </a:extLst>
          </p:cNvPr>
          <p:cNvSpPr txBox="1"/>
          <p:nvPr/>
        </p:nvSpPr>
        <p:spPr>
          <a:xfrm>
            <a:off x="6866871" y="4311851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54B14B-3934-455F-BE36-D479EC141ED2}"/>
              </a:ext>
            </a:extLst>
          </p:cNvPr>
          <p:cNvSpPr txBox="1"/>
          <p:nvPr/>
        </p:nvSpPr>
        <p:spPr>
          <a:xfrm>
            <a:off x="6866870" y="4673547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photos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86FC295-D8C5-4742-B1BD-0007E6278BC9}"/>
              </a:ext>
            </a:extLst>
          </p:cNvPr>
          <p:cNvSpPr txBox="1"/>
          <p:nvPr/>
        </p:nvSpPr>
        <p:spPr>
          <a:xfrm>
            <a:off x="6864223" y="4981324"/>
            <a:ext cx="1614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adobe lightroom to edit photos of running event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352020C-CB21-4505-ABCD-59D70F35D97A}"/>
              </a:ext>
            </a:extLst>
          </p:cNvPr>
          <p:cNvSpPr/>
          <p:nvPr/>
        </p:nvSpPr>
        <p:spPr>
          <a:xfrm>
            <a:off x="3834100" y="3887277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L-Shape 135">
            <a:extLst>
              <a:ext uri="{FF2B5EF4-FFF2-40B4-BE49-F238E27FC236}">
                <a16:creationId xmlns:a16="http://schemas.microsoft.com/office/drawing/2014/main" id="{1939E478-DC2F-4BC6-B5D2-9417D98990F3}"/>
              </a:ext>
            </a:extLst>
          </p:cNvPr>
          <p:cNvSpPr/>
          <p:nvPr/>
        </p:nvSpPr>
        <p:spPr>
          <a:xfrm rot="13550635">
            <a:off x="11569457" y="4812591"/>
            <a:ext cx="368492" cy="382549"/>
          </a:xfrm>
          <a:prstGeom prst="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2513899-FD7C-4B79-93BF-53FB21A7EB62}"/>
              </a:ext>
            </a:extLst>
          </p:cNvPr>
          <p:cNvSpPr/>
          <p:nvPr/>
        </p:nvSpPr>
        <p:spPr>
          <a:xfrm>
            <a:off x="3950412" y="5131586"/>
            <a:ext cx="146354" cy="1428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64BB3C-E25E-4F3F-99E3-339135560FDD}"/>
              </a:ext>
            </a:extLst>
          </p:cNvPr>
          <p:cNvSpPr txBox="1"/>
          <p:nvPr/>
        </p:nvSpPr>
        <p:spPr>
          <a:xfrm>
            <a:off x="7714505" y="6168722"/>
            <a:ext cx="102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25/12/21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55E021F6-3BF6-479B-A04F-CC6F6512C8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8354" y="6583216"/>
            <a:ext cx="223470" cy="22347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2BDBF44-97F4-4879-8864-FAB090FDA2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86452" y="5881746"/>
            <a:ext cx="223470" cy="22347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3511437-D32D-43BA-AB64-F14311C53D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41716" y="3221170"/>
            <a:ext cx="223470" cy="22347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F0DD34C2-3561-4C80-AF8A-C27666A9F5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21382" y="3202426"/>
            <a:ext cx="223470" cy="223470"/>
          </a:xfrm>
          <a:prstGeom prst="rect">
            <a:avLst/>
          </a:prstGeom>
        </p:spPr>
      </p:pic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4924D1B-BA23-4BFE-80C7-EFD9A451D57D}"/>
              </a:ext>
            </a:extLst>
          </p:cNvPr>
          <p:cNvSpPr/>
          <p:nvPr/>
        </p:nvSpPr>
        <p:spPr>
          <a:xfrm>
            <a:off x="9095637" y="2926056"/>
            <a:ext cx="2487827" cy="224119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F6BBD0-82FE-47C2-9D28-4348EFFFDDDE}"/>
              </a:ext>
            </a:extLst>
          </p:cNvPr>
          <p:cNvSpPr/>
          <p:nvPr/>
        </p:nvSpPr>
        <p:spPr>
          <a:xfrm>
            <a:off x="9123678" y="2958293"/>
            <a:ext cx="2378458" cy="2155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C2F6BAE-B15A-48D6-B383-BAC275C83558}"/>
              </a:ext>
            </a:extLst>
          </p:cNvPr>
          <p:cNvCxnSpPr>
            <a:cxnSpLocks/>
          </p:cNvCxnSpPr>
          <p:nvPr/>
        </p:nvCxnSpPr>
        <p:spPr>
          <a:xfrm>
            <a:off x="9333520" y="3508759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F583A7C-3643-4A2F-AA15-26D6BDE9B322}"/>
              </a:ext>
            </a:extLst>
          </p:cNvPr>
          <p:cNvSpPr txBox="1"/>
          <p:nvPr/>
        </p:nvSpPr>
        <p:spPr>
          <a:xfrm>
            <a:off x="9333520" y="3141603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3CE047EE-22E4-4702-9C2F-A2268DAD7E82}"/>
              </a:ext>
            </a:extLst>
          </p:cNvPr>
          <p:cNvSpPr/>
          <p:nvPr/>
        </p:nvSpPr>
        <p:spPr>
          <a:xfrm>
            <a:off x="9310237" y="3970227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ED8C0F23-2EB0-4FBB-B403-1277A0123D7B}"/>
              </a:ext>
            </a:extLst>
          </p:cNvPr>
          <p:cNvSpPr/>
          <p:nvPr/>
        </p:nvSpPr>
        <p:spPr>
          <a:xfrm>
            <a:off x="9333520" y="3987802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C070919C-63EE-4FC5-B7E7-389BA7A62DFB}"/>
              </a:ext>
            </a:extLst>
          </p:cNvPr>
          <p:cNvSpPr/>
          <p:nvPr/>
        </p:nvSpPr>
        <p:spPr>
          <a:xfrm>
            <a:off x="9309931" y="4338527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78AD225-4BC9-4952-8C48-E9C69B1C9FD8}"/>
              </a:ext>
            </a:extLst>
          </p:cNvPr>
          <p:cNvSpPr/>
          <p:nvPr/>
        </p:nvSpPr>
        <p:spPr>
          <a:xfrm>
            <a:off x="9333214" y="4356102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B3B5063E-EFF6-4485-9FCB-48409E1E3E0A}"/>
              </a:ext>
            </a:extLst>
          </p:cNvPr>
          <p:cNvSpPr/>
          <p:nvPr/>
        </p:nvSpPr>
        <p:spPr>
          <a:xfrm>
            <a:off x="9333214" y="4730305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9A77DD0-28B7-4E4E-9B54-26452F010195}"/>
              </a:ext>
            </a:extLst>
          </p:cNvPr>
          <p:cNvSpPr txBox="1"/>
          <p:nvPr/>
        </p:nvSpPr>
        <p:spPr>
          <a:xfrm>
            <a:off x="9554595" y="3911881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Don’t do the ting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A9681CE-45A3-40A5-93A6-A2BA4D9217CB}"/>
              </a:ext>
            </a:extLst>
          </p:cNvPr>
          <p:cNvSpPr txBox="1"/>
          <p:nvPr/>
        </p:nvSpPr>
        <p:spPr>
          <a:xfrm>
            <a:off x="9571572" y="4286145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215AB2C3-5CB7-487D-A314-94B65F5EB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46417" y="3195464"/>
            <a:ext cx="223470" cy="22347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B875815F-CF0E-458F-B0E7-46BBA2B080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82539" y="4644276"/>
            <a:ext cx="223470" cy="223470"/>
          </a:xfrm>
          <a:prstGeom prst="rect">
            <a:avLst/>
          </a:prstGeom>
        </p:spPr>
      </p:pic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36382B38-69A2-4DEA-9CD4-4BBA0DB529B0}"/>
              </a:ext>
            </a:extLst>
          </p:cNvPr>
          <p:cNvSpPr/>
          <p:nvPr/>
        </p:nvSpPr>
        <p:spPr>
          <a:xfrm>
            <a:off x="6833436" y="2018573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To-Do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13394C28-9ABB-4918-BBEC-52DD27FF277E}"/>
              </a:ext>
            </a:extLst>
          </p:cNvPr>
          <p:cNvSpPr/>
          <p:nvPr/>
        </p:nvSpPr>
        <p:spPr>
          <a:xfrm>
            <a:off x="8441716" y="2026406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C34773D-1F15-41A6-BA1B-06750043B7B2}"/>
              </a:ext>
            </a:extLst>
          </p:cNvPr>
          <p:cNvSpPr/>
          <p:nvPr/>
        </p:nvSpPr>
        <p:spPr>
          <a:xfrm>
            <a:off x="10057122" y="2017267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2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CS1101S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5FEA71-979F-426F-A9CF-4C712DD6AFE2}"/>
              </a:ext>
            </a:extLst>
          </p:cNvPr>
          <p:cNvSpPr txBox="1"/>
          <p:nvPr/>
        </p:nvSpPr>
        <p:spPr>
          <a:xfrm>
            <a:off x="3608173" y="1193469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47535" y="1771357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BA8CD-A75F-4E43-B5C7-4BE300B2D603}"/>
              </a:ext>
            </a:extLst>
          </p:cNvPr>
          <p:cNvSpPr txBox="1"/>
          <p:nvPr/>
        </p:nvSpPr>
        <p:spPr>
          <a:xfrm>
            <a:off x="3608173" y="1879079"/>
            <a:ext cx="31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Univers Condensed" panose="020B0506020202050204" pitchFamily="34" charset="0"/>
              </a:rPr>
              <a:t>Notes</a:t>
            </a:r>
            <a:endParaRPr lang="en-SG" sz="2800" u="sng" dirty="0">
              <a:latin typeface="Univers Condensed" panose="020B050602020205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39AACC-5C42-45D4-B7E9-B80E7138D561}"/>
              </a:ext>
            </a:extLst>
          </p:cNvPr>
          <p:cNvSpPr/>
          <p:nvPr/>
        </p:nvSpPr>
        <p:spPr>
          <a:xfrm>
            <a:off x="5900935" y="269955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4CD1CA-5EF3-4473-BFE3-CC245A972D6B}"/>
              </a:ext>
            </a:extLst>
          </p:cNvPr>
          <p:cNvSpPr/>
          <p:nvPr/>
        </p:nvSpPr>
        <p:spPr>
          <a:xfrm>
            <a:off x="8054143" y="269955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AB5ACE-61D5-4849-A715-3081EB7CC94D}"/>
              </a:ext>
            </a:extLst>
          </p:cNvPr>
          <p:cNvCxnSpPr/>
          <p:nvPr/>
        </p:nvCxnSpPr>
        <p:spPr>
          <a:xfrm>
            <a:off x="8308589" y="2975650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1E938B7-8BDD-4DBF-9CD3-5CADF0945C61}"/>
              </a:ext>
            </a:extLst>
          </p:cNvPr>
          <p:cNvCxnSpPr/>
          <p:nvPr/>
        </p:nvCxnSpPr>
        <p:spPr>
          <a:xfrm>
            <a:off x="8318749" y="3182352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576E58-FD7D-4109-AED6-DF301D04936E}"/>
              </a:ext>
            </a:extLst>
          </p:cNvPr>
          <p:cNvCxnSpPr/>
          <p:nvPr/>
        </p:nvCxnSpPr>
        <p:spPr>
          <a:xfrm>
            <a:off x="8318749" y="3378927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4E6C8F-B212-45B5-94E1-6CC423B409EF}"/>
              </a:ext>
            </a:extLst>
          </p:cNvPr>
          <p:cNvCxnSpPr/>
          <p:nvPr/>
        </p:nvCxnSpPr>
        <p:spPr>
          <a:xfrm>
            <a:off x="8318749" y="3592021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50C833-ABA4-4176-ADF9-424ABB7345E3}"/>
              </a:ext>
            </a:extLst>
          </p:cNvPr>
          <p:cNvCxnSpPr/>
          <p:nvPr/>
        </p:nvCxnSpPr>
        <p:spPr>
          <a:xfrm>
            <a:off x="8318749" y="3798223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9A7944-76B8-4B47-8DBD-CD14CE668D2C}"/>
              </a:ext>
            </a:extLst>
          </p:cNvPr>
          <p:cNvCxnSpPr>
            <a:cxnSpLocks/>
          </p:cNvCxnSpPr>
          <p:nvPr/>
        </p:nvCxnSpPr>
        <p:spPr>
          <a:xfrm>
            <a:off x="8318749" y="4026288"/>
            <a:ext cx="604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E0D5F0B-BB01-4CE4-8216-02CC4D81BC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3448" y="3369206"/>
            <a:ext cx="743191" cy="7431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3D1231-BCC9-484D-A3A9-EDAB2D63E12C}"/>
              </a:ext>
            </a:extLst>
          </p:cNvPr>
          <p:cNvSpPr txBox="1"/>
          <p:nvPr/>
        </p:nvSpPr>
        <p:spPr>
          <a:xfrm>
            <a:off x="5881223" y="4765357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1…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B4AE51-4B72-45FB-8414-AAD81BD01E5E}"/>
              </a:ext>
            </a:extLst>
          </p:cNvPr>
          <p:cNvSpPr txBox="1"/>
          <p:nvPr/>
        </p:nvSpPr>
        <p:spPr>
          <a:xfrm>
            <a:off x="8044287" y="4789952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2…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52907A-E4EE-41BB-B37A-190197AC35FA}"/>
                  </a:ext>
                </a:extLst>
              </p14:cNvPr>
              <p14:cNvContentPartPr/>
              <p14:nvPr/>
            </p14:nvContentPartPr>
            <p14:xfrm>
              <a:off x="10739471" y="37198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52907A-E4EE-41BB-B37A-190197AC35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30471" y="37108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C5DB3E36-0CB3-4E60-8634-F7579DBAB570}"/>
              </a:ext>
            </a:extLst>
          </p:cNvPr>
          <p:cNvSpPr/>
          <p:nvPr/>
        </p:nvSpPr>
        <p:spPr>
          <a:xfrm>
            <a:off x="3890319" y="269955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5CA785-A9A6-4618-B358-0A6DD7B00DB0}"/>
              </a:ext>
            </a:extLst>
          </p:cNvPr>
          <p:cNvSpPr txBox="1"/>
          <p:nvPr/>
        </p:nvSpPr>
        <p:spPr>
          <a:xfrm>
            <a:off x="3890319" y="4765357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Summary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D7DA5B8-6B63-4874-8FE6-4440734C321C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Modules</a:t>
            </a:r>
            <a:endParaRPr lang="en-SG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C1F73C3-AF2A-48EB-84D2-1999F90653BE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5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CS1101S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5FEA71-979F-426F-A9CF-4C712DD6AFE2}"/>
              </a:ext>
            </a:extLst>
          </p:cNvPr>
          <p:cNvSpPr txBox="1"/>
          <p:nvPr/>
        </p:nvSpPr>
        <p:spPr>
          <a:xfrm>
            <a:off x="3608173" y="1193469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47535" y="1771357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BA8CD-A75F-4E43-B5C7-4BE300B2D603}"/>
              </a:ext>
            </a:extLst>
          </p:cNvPr>
          <p:cNvSpPr txBox="1"/>
          <p:nvPr/>
        </p:nvSpPr>
        <p:spPr>
          <a:xfrm>
            <a:off x="3608173" y="1879079"/>
            <a:ext cx="31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Univers Condensed" panose="020B0506020202050204" pitchFamily="34" charset="0"/>
              </a:rPr>
              <a:t>Notes</a:t>
            </a:r>
            <a:endParaRPr lang="en-SG" sz="2800" u="sng" dirty="0">
              <a:latin typeface="Univers Condensed" panose="020B050602020205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39AACC-5C42-45D4-B7E9-B80E7138D561}"/>
              </a:ext>
            </a:extLst>
          </p:cNvPr>
          <p:cNvSpPr/>
          <p:nvPr/>
        </p:nvSpPr>
        <p:spPr>
          <a:xfrm>
            <a:off x="5900935" y="269955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4CD1CA-5EF3-4473-BFE3-CC245A972D6B}"/>
              </a:ext>
            </a:extLst>
          </p:cNvPr>
          <p:cNvSpPr/>
          <p:nvPr/>
        </p:nvSpPr>
        <p:spPr>
          <a:xfrm>
            <a:off x="8054143" y="269955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AB5ACE-61D5-4849-A715-3081EB7CC94D}"/>
              </a:ext>
            </a:extLst>
          </p:cNvPr>
          <p:cNvCxnSpPr/>
          <p:nvPr/>
        </p:nvCxnSpPr>
        <p:spPr>
          <a:xfrm>
            <a:off x="8308589" y="2975650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1E938B7-8BDD-4DBF-9CD3-5CADF0945C61}"/>
              </a:ext>
            </a:extLst>
          </p:cNvPr>
          <p:cNvCxnSpPr/>
          <p:nvPr/>
        </p:nvCxnSpPr>
        <p:spPr>
          <a:xfrm>
            <a:off x="8318749" y="3182352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576E58-FD7D-4109-AED6-DF301D04936E}"/>
              </a:ext>
            </a:extLst>
          </p:cNvPr>
          <p:cNvCxnSpPr/>
          <p:nvPr/>
        </p:nvCxnSpPr>
        <p:spPr>
          <a:xfrm>
            <a:off x="8318749" y="3378927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4E6C8F-B212-45B5-94E1-6CC423B409EF}"/>
              </a:ext>
            </a:extLst>
          </p:cNvPr>
          <p:cNvCxnSpPr/>
          <p:nvPr/>
        </p:nvCxnSpPr>
        <p:spPr>
          <a:xfrm>
            <a:off x="8318749" y="3592021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50C833-ABA4-4176-ADF9-424ABB7345E3}"/>
              </a:ext>
            </a:extLst>
          </p:cNvPr>
          <p:cNvCxnSpPr/>
          <p:nvPr/>
        </p:nvCxnSpPr>
        <p:spPr>
          <a:xfrm>
            <a:off x="8318749" y="3798223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9A7944-76B8-4B47-8DBD-CD14CE668D2C}"/>
              </a:ext>
            </a:extLst>
          </p:cNvPr>
          <p:cNvCxnSpPr>
            <a:cxnSpLocks/>
          </p:cNvCxnSpPr>
          <p:nvPr/>
        </p:nvCxnSpPr>
        <p:spPr>
          <a:xfrm>
            <a:off x="8318749" y="4026288"/>
            <a:ext cx="604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E0D5F0B-BB01-4CE4-8216-02CC4D81BC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3448" y="3369206"/>
            <a:ext cx="743191" cy="7431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3D1231-BCC9-484D-A3A9-EDAB2D63E12C}"/>
              </a:ext>
            </a:extLst>
          </p:cNvPr>
          <p:cNvSpPr txBox="1"/>
          <p:nvPr/>
        </p:nvSpPr>
        <p:spPr>
          <a:xfrm>
            <a:off x="5881223" y="4765357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1…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B4AE51-4B72-45FB-8414-AAD81BD01E5E}"/>
              </a:ext>
            </a:extLst>
          </p:cNvPr>
          <p:cNvSpPr txBox="1"/>
          <p:nvPr/>
        </p:nvSpPr>
        <p:spPr>
          <a:xfrm>
            <a:off x="8044287" y="4789952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2…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52907A-E4EE-41BB-B37A-190197AC35FA}"/>
                  </a:ext>
                </a:extLst>
              </p14:cNvPr>
              <p14:cNvContentPartPr/>
              <p14:nvPr/>
            </p14:nvContentPartPr>
            <p14:xfrm>
              <a:off x="10739471" y="37198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52907A-E4EE-41BB-B37A-190197AC35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30471" y="37112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C5DB3E36-0CB3-4E60-8634-F7579DBAB570}"/>
              </a:ext>
            </a:extLst>
          </p:cNvPr>
          <p:cNvSpPr/>
          <p:nvPr/>
        </p:nvSpPr>
        <p:spPr>
          <a:xfrm>
            <a:off x="3890319" y="269955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5CA785-A9A6-4618-B358-0A6DD7B00DB0}"/>
              </a:ext>
            </a:extLst>
          </p:cNvPr>
          <p:cNvSpPr txBox="1"/>
          <p:nvPr/>
        </p:nvSpPr>
        <p:spPr>
          <a:xfrm>
            <a:off x="3890319" y="4765357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Summary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D7DA5B8-6B63-4874-8FE6-4440734C321C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Modules</a:t>
            </a:r>
            <a:endParaRPr lang="en-SG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C1F73C3-AF2A-48EB-84D2-1999F90653BE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0B0DE35-AADE-4D15-A331-012798F8EC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10663" y="3825623"/>
            <a:ext cx="743191" cy="743191"/>
          </a:xfrm>
          <a:prstGeom prst="rect">
            <a:avLst/>
          </a:prstGeom>
        </p:spPr>
      </p:pic>
      <p:graphicFrame>
        <p:nvGraphicFramePr>
          <p:cNvPr id="53" name="Table 2">
            <a:extLst>
              <a:ext uri="{FF2B5EF4-FFF2-40B4-BE49-F238E27FC236}">
                <a16:creationId xmlns:a16="http://schemas.microsoft.com/office/drawing/2014/main" id="{AA292961-CEC7-4D02-974E-2E2F7A5A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52017"/>
              </p:ext>
            </p:extLst>
          </p:nvPr>
        </p:nvGraphicFramePr>
        <p:xfrm>
          <a:off x="9215093" y="3356499"/>
          <a:ext cx="18573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3281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9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2641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Export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Spaced Repetition ^tm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4833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2583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sp>
        <p:nvSpPr>
          <p:cNvPr id="54" name="Arrow: Right 53">
            <a:extLst>
              <a:ext uri="{FF2B5EF4-FFF2-40B4-BE49-F238E27FC236}">
                <a16:creationId xmlns:a16="http://schemas.microsoft.com/office/drawing/2014/main" id="{8ECD302C-95D8-4524-9D79-C3E65A0F508E}"/>
              </a:ext>
            </a:extLst>
          </p:cNvPr>
          <p:cNvSpPr/>
          <p:nvPr/>
        </p:nvSpPr>
        <p:spPr>
          <a:xfrm rot="13112794">
            <a:off x="9092024" y="3288274"/>
            <a:ext cx="219628" cy="1661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7F1D0-F11E-4CAA-A4F6-38B0C39472ED}"/>
              </a:ext>
            </a:extLst>
          </p:cNvPr>
          <p:cNvSpPr/>
          <p:nvPr/>
        </p:nvSpPr>
        <p:spPr>
          <a:xfrm>
            <a:off x="3581918" y="5100329"/>
            <a:ext cx="2293202" cy="942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This is a summary of all the notes that have been tagged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9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72720" y="3175273"/>
            <a:ext cx="259080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591234" y="119971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Summary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166FA5B-0D1C-4D22-B3EC-3AA5410B6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CACEE26-27D6-4A34-911C-84C02A00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0B48EB7-CA49-4108-A4D6-C71115B62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4FDF48C-0A00-4641-A0CF-9D0932D4DA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5E0E8BB5-07AC-4A62-AC38-DF1954B55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9F7E0357-6E97-47EC-98D2-D00332DEC3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FC5EE97-E648-4976-805B-4B0A23FB36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26ED245-C6FD-4558-9A04-ED49E70F8A27}"/>
              </a:ext>
            </a:extLst>
          </p:cNvPr>
          <p:cNvCxnSpPr/>
          <p:nvPr/>
        </p:nvCxnSpPr>
        <p:spPr>
          <a:xfrm>
            <a:off x="3375503" y="1043301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D863DC1-DB68-478D-9474-B3C60EE10832}"/>
              </a:ext>
            </a:extLst>
          </p:cNvPr>
          <p:cNvSpPr/>
          <p:nvPr/>
        </p:nvSpPr>
        <p:spPr>
          <a:xfrm>
            <a:off x="3441262" y="1577563"/>
            <a:ext cx="8134129" cy="17944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588E00A-54DC-4416-BDD0-E00798FB3A97}"/>
              </a:ext>
            </a:extLst>
          </p:cNvPr>
          <p:cNvSpPr/>
          <p:nvPr/>
        </p:nvSpPr>
        <p:spPr>
          <a:xfrm>
            <a:off x="3476260" y="1597127"/>
            <a:ext cx="8014787" cy="16965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A13989A-C8E5-4218-9D79-A83511580567}"/>
              </a:ext>
            </a:extLst>
          </p:cNvPr>
          <p:cNvCxnSpPr>
            <a:cxnSpLocks/>
          </p:cNvCxnSpPr>
          <p:nvPr/>
        </p:nvCxnSpPr>
        <p:spPr>
          <a:xfrm>
            <a:off x="3729966" y="2153687"/>
            <a:ext cx="5096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ED87FF0-A626-4A28-B5CC-00C424F8E9DD}"/>
              </a:ext>
            </a:extLst>
          </p:cNvPr>
          <p:cNvSpPr txBox="1"/>
          <p:nvPr/>
        </p:nvSpPr>
        <p:spPr>
          <a:xfrm>
            <a:off x="3738756" y="1733007"/>
            <a:ext cx="463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roy-Medium" panose="00000600000000000000" pitchFamily="2" charset="0"/>
              </a:rPr>
              <a:t>CS1101S (Chapter 1)</a:t>
            </a:r>
            <a:endParaRPr lang="en-SG" sz="2400" dirty="0">
              <a:latin typeface="Gilroy-Medium" panose="00000600000000000000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E4BE18-C10D-4DC2-9B5C-476DD20C8300}"/>
              </a:ext>
            </a:extLst>
          </p:cNvPr>
          <p:cNvSpPr txBox="1"/>
          <p:nvPr/>
        </p:nvSpPr>
        <p:spPr>
          <a:xfrm>
            <a:off x="3738756" y="2173252"/>
            <a:ext cx="608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i="0" dirty="0">
                <a:effectLst/>
                <a:latin typeface="arial" panose="020B0604020202020204" pitchFamily="34" charset="0"/>
              </a:rPr>
              <a:t>这是一首简单的小情歌</a:t>
            </a:r>
            <a:br>
              <a:rPr lang="zh-CN" altLang="en-US" sz="1600" b="0" i="0" dirty="0">
                <a:effectLst/>
                <a:latin typeface="arial" panose="020B0604020202020204" pitchFamily="34" charset="0"/>
              </a:rPr>
            </a:b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唱着人们心肠的曲折</a:t>
            </a:r>
            <a:br>
              <a:rPr lang="zh-CN" altLang="en-US" sz="1600" b="0" i="0" dirty="0">
                <a:effectLst/>
                <a:latin typeface="arial" panose="020B0604020202020204" pitchFamily="34" charset="0"/>
              </a:rPr>
            </a:b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我想我很快乐 当有你的温热</a:t>
            </a:r>
            <a:br>
              <a:rPr lang="zh-CN" altLang="en-US" sz="1600" b="0" i="0" dirty="0">
                <a:effectLst/>
                <a:latin typeface="arial" panose="020B0604020202020204" pitchFamily="34" charset="0"/>
              </a:rPr>
            </a:b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脚边的空气转了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…</a:t>
            </a:r>
            <a:endParaRPr lang="zh-CN" altLang="en-US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B70ED838-5A5E-4DDD-905D-80C7175719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4348" y="2909434"/>
            <a:ext cx="275507" cy="27550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62E7B42C-0060-467B-9F98-FA858F668A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0329" y="2909434"/>
            <a:ext cx="275507" cy="275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953D272A-FA3B-4388-B6D0-BE117159BC1C}"/>
              </a:ext>
            </a:extLst>
          </p:cNvPr>
          <p:cNvSpPr txBox="1"/>
          <p:nvPr/>
        </p:nvSpPr>
        <p:spPr>
          <a:xfrm>
            <a:off x="10715399" y="2912670"/>
            <a:ext cx="6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  <a:endParaRPr lang="en-SG" b="1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59D817CE-D44E-4DEF-96F0-EC705534232F}"/>
              </a:ext>
            </a:extLst>
          </p:cNvPr>
          <p:cNvSpPr/>
          <p:nvPr/>
        </p:nvSpPr>
        <p:spPr>
          <a:xfrm>
            <a:off x="3441262" y="3487414"/>
            <a:ext cx="8134129" cy="327197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32601B7D-7B93-4C2E-A513-49321B07F0AD}"/>
              </a:ext>
            </a:extLst>
          </p:cNvPr>
          <p:cNvSpPr/>
          <p:nvPr/>
        </p:nvSpPr>
        <p:spPr>
          <a:xfrm>
            <a:off x="3476260" y="3506979"/>
            <a:ext cx="8014787" cy="31806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3C3BDC-A024-4234-BC17-A93679E29ECF}"/>
              </a:ext>
            </a:extLst>
          </p:cNvPr>
          <p:cNvCxnSpPr>
            <a:cxnSpLocks/>
          </p:cNvCxnSpPr>
          <p:nvPr/>
        </p:nvCxnSpPr>
        <p:spPr>
          <a:xfrm>
            <a:off x="3729966" y="4063539"/>
            <a:ext cx="5096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316BD9C-1959-4654-83EE-ABAB44EFE18A}"/>
              </a:ext>
            </a:extLst>
          </p:cNvPr>
          <p:cNvSpPr txBox="1"/>
          <p:nvPr/>
        </p:nvSpPr>
        <p:spPr>
          <a:xfrm>
            <a:off x="3738756" y="3642859"/>
            <a:ext cx="463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roy-Medium" panose="00000600000000000000" pitchFamily="2" charset="0"/>
              </a:rPr>
              <a:t>CS1101S (Chapter 2)</a:t>
            </a:r>
            <a:endParaRPr lang="en-SG" sz="2400" dirty="0">
              <a:latin typeface="Gilroy-Medium" panose="00000600000000000000" pitchFamily="2" charset="0"/>
            </a:endParaRP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EAE1FD73-A195-431A-BD7A-7BD40A0074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4822" y="6308383"/>
            <a:ext cx="275507" cy="27550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B4C5DF97-988B-4FAB-95AB-ADD33B02C4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9892" y="6308383"/>
            <a:ext cx="275507" cy="27550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43DA6BD9-CAAF-4C22-9EA4-D4CC8EE115B3}"/>
              </a:ext>
            </a:extLst>
          </p:cNvPr>
          <p:cNvSpPr txBox="1"/>
          <p:nvPr/>
        </p:nvSpPr>
        <p:spPr>
          <a:xfrm>
            <a:off x="10750397" y="6308383"/>
            <a:ext cx="6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  <a:endParaRPr lang="en-S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0554E-0EFA-48EA-9758-F24FD0FACC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6685" y="4124089"/>
            <a:ext cx="4354724" cy="2442769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49CC0515-400B-4DA0-8AC8-93F7813F1ECA}"/>
              </a:ext>
            </a:extLst>
          </p:cNvPr>
          <p:cNvSpPr/>
          <p:nvPr/>
        </p:nvSpPr>
        <p:spPr>
          <a:xfrm>
            <a:off x="3500169" y="1143729"/>
            <a:ext cx="734568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Search</a:t>
            </a:r>
            <a:endParaRPr lang="en-SG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091F7B7-62B2-41B6-85DE-8B16B0D762FE}"/>
              </a:ext>
            </a:extLst>
          </p:cNvPr>
          <p:cNvSpPr/>
          <p:nvPr/>
        </p:nvSpPr>
        <p:spPr>
          <a:xfrm>
            <a:off x="10988089" y="1143729"/>
            <a:ext cx="51816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B749CAA-5B54-417C-8145-265B8216036F}"/>
              </a:ext>
            </a:extLst>
          </p:cNvPr>
          <p:cNvGrpSpPr/>
          <p:nvPr/>
        </p:nvGrpSpPr>
        <p:grpSpPr>
          <a:xfrm>
            <a:off x="3603164" y="1194559"/>
            <a:ext cx="190800" cy="198360"/>
            <a:chOff x="3587875" y="1442750"/>
            <a:chExt cx="190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4F83D3-D7B6-4BA6-AA7A-EC327EAE6AAB}"/>
                    </a:ext>
                  </a:extLst>
                </p14:cNvPr>
                <p14:cNvContentPartPr/>
                <p14:nvPr/>
              </p14:nvContentPartPr>
              <p14:xfrm>
                <a:off x="3651955" y="1442750"/>
                <a:ext cx="126720" cy="103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053766A-49C0-4D55-8DC9-4885BE18C4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42955" y="1433750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7D3EED-218C-44B9-9FE0-3DD53C62B97D}"/>
                    </a:ext>
                  </a:extLst>
                </p14:cNvPr>
                <p14:cNvContentPartPr/>
                <p14:nvPr/>
              </p14:nvContentPartPr>
              <p14:xfrm>
                <a:off x="3587875" y="1544630"/>
                <a:ext cx="86040" cy="9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BBF9B6-E375-454B-B71A-14B435DC9E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78875" y="1535630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3" name="Picture 202">
            <a:extLst>
              <a:ext uri="{FF2B5EF4-FFF2-40B4-BE49-F238E27FC236}">
                <a16:creationId xmlns:a16="http://schemas.microsoft.com/office/drawing/2014/main" id="{75D307F6-7A61-4B04-AB5B-969EDBA9D0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65713" y="1193508"/>
            <a:ext cx="209726" cy="2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2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72720" y="3175273"/>
            <a:ext cx="259080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591234" y="119971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Summary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166FA5B-0D1C-4D22-B3EC-3AA5410B6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CACEE26-27D6-4A34-911C-84C02A00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0B48EB7-CA49-4108-A4D6-C71115B62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4FDF48C-0A00-4641-A0CF-9D0932D4DA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5E0E8BB5-07AC-4A62-AC38-DF1954B55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9F7E0357-6E97-47EC-98D2-D00332DEC3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FC5EE97-E648-4976-805B-4B0A23FB36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26ED245-C6FD-4558-9A04-ED49E70F8A27}"/>
              </a:ext>
            </a:extLst>
          </p:cNvPr>
          <p:cNvCxnSpPr/>
          <p:nvPr/>
        </p:nvCxnSpPr>
        <p:spPr>
          <a:xfrm>
            <a:off x="3375503" y="1043301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D863DC1-DB68-478D-9474-B3C60EE10832}"/>
              </a:ext>
            </a:extLst>
          </p:cNvPr>
          <p:cNvSpPr/>
          <p:nvPr/>
        </p:nvSpPr>
        <p:spPr>
          <a:xfrm>
            <a:off x="3441262" y="1577563"/>
            <a:ext cx="8134129" cy="17944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588E00A-54DC-4416-BDD0-E00798FB3A97}"/>
              </a:ext>
            </a:extLst>
          </p:cNvPr>
          <p:cNvSpPr/>
          <p:nvPr/>
        </p:nvSpPr>
        <p:spPr>
          <a:xfrm>
            <a:off x="3476260" y="1597127"/>
            <a:ext cx="8014787" cy="16965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A13989A-C8E5-4218-9D79-A83511580567}"/>
              </a:ext>
            </a:extLst>
          </p:cNvPr>
          <p:cNvCxnSpPr>
            <a:cxnSpLocks/>
          </p:cNvCxnSpPr>
          <p:nvPr/>
        </p:nvCxnSpPr>
        <p:spPr>
          <a:xfrm>
            <a:off x="3729966" y="2153687"/>
            <a:ext cx="5096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ED87FF0-A626-4A28-B5CC-00C424F8E9DD}"/>
              </a:ext>
            </a:extLst>
          </p:cNvPr>
          <p:cNvSpPr txBox="1"/>
          <p:nvPr/>
        </p:nvSpPr>
        <p:spPr>
          <a:xfrm>
            <a:off x="3738756" y="1733007"/>
            <a:ext cx="463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roy-Medium" panose="00000600000000000000" pitchFamily="2" charset="0"/>
              </a:rPr>
              <a:t>CS1101S (Chapter 1)</a:t>
            </a:r>
            <a:endParaRPr lang="en-SG" sz="2400" dirty="0">
              <a:latin typeface="Gilroy-Medium" panose="00000600000000000000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E4BE18-C10D-4DC2-9B5C-476DD20C8300}"/>
              </a:ext>
            </a:extLst>
          </p:cNvPr>
          <p:cNvSpPr txBox="1"/>
          <p:nvPr/>
        </p:nvSpPr>
        <p:spPr>
          <a:xfrm>
            <a:off x="3738756" y="2173252"/>
            <a:ext cx="608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i="0" dirty="0">
                <a:effectLst/>
                <a:latin typeface="arial" panose="020B0604020202020204" pitchFamily="34" charset="0"/>
              </a:rPr>
              <a:t>这是一首简单的小情歌</a:t>
            </a:r>
            <a:br>
              <a:rPr lang="zh-CN" altLang="en-US" sz="1600" b="0" i="0" dirty="0">
                <a:effectLst/>
                <a:latin typeface="arial" panose="020B0604020202020204" pitchFamily="34" charset="0"/>
              </a:rPr>
            </a:b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唱着人们心肠的曲折</a:t>
            </a:r>
            <a:br>
              <a:rPr lang="zh-CN" altLang="en-US" sz="1600" b="0" i="0" dirty="0">
                <a:effectLst/>
                <a:latin typeface="arial" panose="020B0604020202020204" pitchFamily="34" charset="0"/>
              </a:rPr>
            </a:b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我想我很快乐 当有你的温热</a:t>
            </a:r>
            <a:br>
              <a:rPr lang="zh-CN" altLang="en-US" sz="1600" b="0" i="0" dirty="0">
                <a:effectLst/>
                <a:latin typeface="arial" panose="020B0604020202020204" pitchFamily="34" charset="0"/>
              </a:rPr>
            </a:br>
            <a:r>
              <a:rPr lang="zh-CN" altLang="en-US" sz="1600" b="0" i="0" dirty="0">
                <a:effectLst/>
                <a:latin typeface="arial" panose="020B0604020202020204" pitchFamily="34" charset="0"/>
              </a:rPr>
              <a:t>脚边的空气转了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…</a:t>
            </a:r>
            <a:endParaRPr lang="zh-CN" altLang="en-US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B70ED838-5A5E-4DDD-905D-80C7175719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4348" y="2909434"/>
            <a:ext cx="275507" cy="27550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62E7B42C-0060-467B-9F98-FA858F668A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0329" y="2909434"/>
            <a:ext cx="275507" cy="275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953D272A-FA3B-4388-B6D0-BE117159BC1C}"/>
              </a:ext>
            </a:extLst>
          </p:cNvPr>
          <p:cNvSpPr txBox="1"/>
          <p:nvPr/>
        </p:nvSpPr>
        <p:spPr>
          <a:xfrm>
            <a:off x="10715399" y="2912670"/>
            <a:ext cx="6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  <a:endParaRPr lang="en-SG" b="1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59D817CE-D44E-4DEF-96F0-EC705534232F}"/>
              </a:ext>
            </a:extLst>
          </p:cNvPr>
          <p:cNvSpPr/>
          <p:nvPr/>
        </p:nvSpPr>
        <p:spPr>
          <a:xfrm>
            <a:off x="3441262" y="3487414"/>
            <a:ext cx="8134129" cy="327197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32601B7D-7B93-4C2E-A513-49321B07F0AD}"/>
              </a:ext>
            </a:extLst>
          </p:cNvPr>
          <p:cNvSpPr/>
          <p:nvPr/>
        </p:nvSpPr>
        <p:spPr>
          <a:xfrm>
            <a:off x="3476260" y="3506979"/>
            <a:ext cx="8014787" cy="31806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3C3BDC-A024-4234-BC17-A93679E29ECF}"/>
              </a:ext>
            </a:extLst>
          </p:cNvPr>
          <p:cNvCxnSpPr>
            <a:cxnSpLocks/>
          </p:cNvCxnSpPr>
          <p:nvPr/>
        </p:nvCxnSpPr>
        <p:spPr>
          <a:xfrm>
            <a:off x="3729966" y="4063539"/>
            <a:ext cx="5096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316BD9C-1959-4654-83EE-ABAB44EFE18A}"/>
              </a:ext>
            </a:extLst>
          </p:cNvPr>
          <p:cNvSpPr txBox="1"/>
          <p:nvPr/>
        </p:nvSpPr>
        <p:spPr>
          <a:xfrm>
            <a:off x="3738756" y="3642859"/>
            <a:ext cx="463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roy-Medium" panose="00000600000000000000" pitchFamily="2" charset="0"/>
              </a:rPr>
              <a:t>CS1101S (Chapter 2)</a:t>
            </a:r>
            <a:endParaRPr lang="en-SG" sz="2400" dirty="0">
              <a:latin typeface="Gilroy-Medium" panose="00000600000000000000" pitchFamily="2" charset="0"/>
            </a:endParaRP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EAE1FD73-A195-431A-BD7A-7BD40A0074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4822" y="6308383"/>
            <a:ext cx="275507" cy="27550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B4C5DF97-988B-4FAB-95AB-ADD33B02C4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9892" y="6308383"/>
            <a:ext cx="275507" cy="27550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43DA6BD9-CAAF-4C22-9EA4-D4CC8EE115B3}"/>
              </a:ext>
            </a:extLst>
          </p:cNvPr>
          <p:cNvSpPr txBox="1"/>
          <p:nvPr/>
        </p:nvSpPr>
        <p:spPr>
          <a:xfrm>
            <a:off x="10750397" y="6308383"/>
            <a:ext cx="6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  <a:endParaRPr lang="en-S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0554E-0EFA-48EA-9758-F24FD0FACC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6685" y="4124089"/>
            <a:ext cx="4354724" cy="2442769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49CC0515-400B-4DA0-8AC8-93F7813F1ECA}"/>
              </a:ext>
            </a:extLst>
          </p:cNvPr>
          <p:cNvSpPr/>
          <p:nvPr/>
        </p:nvSpPr>
        <p:spPr>
          <a:xfrm>
            <a:off x="3500169" y="1143729"/>
            <a:ext cx="734568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Search</a:t>
            </a:r>
            <a:endParaRPr lang="en-SG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091F7B7-62B2-41B6-85DE-8B16B0D762FE}"/>
              </a:ext>
            </a:extLst>
          </p:cNvPr>
          <p:cNvSpPr/>
          <p:nvPr/>
        </p:nvSpPr>
        <p:spPr>
          <a:xfrm>
            <a:off x="10988089" y="1143729"/>
            <a:ext cx="51816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B749CAA-5B54-417C-8145-265B8216036F}"/>
              </a:ext>
            </a:extLst>
          </p:cNvPr>
          <p:cNvGrpSpPr/>
          <p:nvPr/>
        </p:nvGrpSpPr>
        <p:grpSpPr>
          <a:xfrm>
            <a:off x="3603164" y="1194559"/>
            <a:ext cx="190800" cy="198360"/>
            <a:chOff x="3587875" y="1442750"/>
            <a:chExt cx="190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4F83D3-D7B6-4BA6-AA7A-EC327EAE6AAB}"/>
                    </a:ext>
                  </a:extLst>
                </p14:cNvPr>
                <p14:cNvContentPartPr/>
                <p14:nvPr/>
              </p14:nvContentPartPr>
              <p14:xfrm>
                <a:off x="3651955" y="1442750"/>
                <a:ext cx="126720" cy="103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4F83D3-D7B6-4BA6-AA7A-EC327EAE6A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42955" y="1433750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7D3EED-218C-44B9-9FE0-3DD53C62B97D}"/>
                    </a:ext>
                  </a:extLst>
                </p14:cNvPr>
                <p14:cNvContentPartPr/>
                <p14:nvPr/>
              </p14:nvContentPartPr>
              <p14:xfrm>
                <a:off x="3587875" y="1544630"/>
                <a:ext cx="86040" cy="96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7D3EED-218C-44B9-9FE0-3DD53C62B9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78875" y="1535630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3" name="Picture 202">
            <a:extLst>
              <a:ext uri="{FF2B5EF4-FFF2-40B4-BE49-F238E27FC236}">
                <a16:creationId xmlns:a16="http://schemas.microsoft.com/office/drawing/2014/main" id="{75D307F6-7A61-4B04-AB5B-969EDBA9D0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65713" y="1193508"/>
            <a:ext cx="209726" cy="209726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BFDCB-423D-499B-88D4-B1EB00119C57}"/>
              </a:ext>
            </a:extLst>
          </p:cNvPr>
          <p:cNvSpPr/>
          <p:nvPr/>
        </p:nvSpPr>
        <p:spPr>
          <a:xfrm>
            <a:off x="4264518" y="2330552"/>
            <a:ext cx="6122893" cy="27596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36AA95-BD1B-4718-8DF3-BCC28AFF961E}"/>
              </a:ext>
            </a:extLst>
          </p:cNvPr>
          <p:cNvSpPr/>
          <p:nvPr/>
        </p:nvSpPr>
        <p:spPr>
          <a:xfrm>
            <a:off x="4742336" y="3157184"/>
            <a:ext cx="5178911" cy="384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Search</a:t>
            </a:r>
            <a:endParaRPr lang="en-SG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32560A-261F-47B9-8CEF-D72966415113}"/>
              </a:ext>
            </a:extLst>
          </p:cNvPr>
          <p:cNvGrpSpPr/>
          <p:nvPr/>
        </p:nvGrpSpPr>
        <p:grpSpPr>
          <a:xfrm>
            <a:off x="4881190" y="3220564"/>
            <a:ext cx="190800" cy="198360"/>
            <a:chOff x="3587875" y="1442750"/>
            <a:chExt cx="190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8B805B-2DC9-4F8B-89FE-AA1A971B163E}"/>
                    </a:ext>
                  </a:extLst>
                </p14:cNvPr>
                <p14:cNvContentPartPr/>
                <p14:nvPr/>
              </p14:nvContentPartPr>
              <p14:xfrm>
                <a:off x="3651955" y="1442750"/>
                <a:ext cx="126720" cy="103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053766A-49C0-4D55-8DC9-4885BE18C4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2955" y="1433750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AB261AB-C1B2-4CBF-BDE6-5F3BE801F6DE}"/>
                    </a:ext>
                  </a:extLst>
                </p14:cNvPr>
                <p14:cNvContentPartPr/>
                <p14:nvPr/>
              </p14:nvContentPartPr>
              <p14:xfrm>
                <a:off x="3587875" y="1544630"/>
                <a:ext cx="86040" cy="9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BBF9B6-E375-454B-B71A-14B435DC9E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8875" y="1535630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C433CC3-F399-427C-B4BD-4BB5EB3976B9}"/>
              </a:ext>
            </a:extLst>
          </p:cNvPr>
          <p:cNvSpPr txBox="1"/>
          <p:nvPr/>
        </p:nvSpPr>
        <p:spPr>
          <a:xfrm>
            <a:off x="4742336" y="2583024"/>
            <a:ext cx="199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Sort By</a:t>
            </a:r>
            <a:endParaRPr lang="en-SG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006B32B-66E5-4C36-AF72-4A9B839AC7E0}"/>
              </a:ext>
            </a:extLst>
          </p:cNvPr>
          <p:cNvSpPr/>
          <p:nvPr/>
        </p:nvSpPr>
        <p:spPr>
          <a:xfrm>
            <a:off x="6893864" y="3707128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MA2001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3E2B5C-B243-45D4-A6EF-D510FD99BDA1}"/>
              </a:ext>
            </a:extLst>
          </p:cNvPr>
          <p:cNvSpPr txBox="1"/>
          <p:nvPr/>
        </p:nvSpPr>
        <p:spPr>
          <a:xfrm>
            <a:off x="4742336" y="3707128"/>
            <a:ext cx="251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Modules Selected : </a:t>
            </a:r>
            <a:endParaRPr lang="en-SG" dirty="0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D8120269-DABF-4BF7-8413-0496E02CC433}"/>
              </a:ext>
            </a:extLst>
          </p:cNvPr>
          <p:cNvSpPr/>
          <p:nvPr/>
        </p:nvSpPr>
        <p:spPr>
          <a:xfrm rot="5400000">
            <a:off x="8399993" y="3802392"/>
            <a:ext cx="150869" cy="17880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CBFC04-FD1D-450E-8D29-DFB403B4DBA7}"/>
              </a:ext>
            </a:extLst>
          </p:cNvPr>
          <p:cNvSpPr/>
          <p:nvPr/>
        </p:nvSpPr>
        <p:spPr>
          <a:xfrm>
            <a:off x="6893863" y="4237634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F0BD5-B1DF-4B6D-9124-3C4178980786}"/>
              </a:ext>
            </a:extLst>
          </p:cNvPr>
          <p:cNvSpPr txBox="1"/>
          <p:nvPr/>
        </p:nvSpPr>
        <p:spPr>
          <a:xfrm>
            <a:off x="4742336" y="4241720"/>
            <a:ext cx="199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Selected : </a:t>
            </a:r>
            <a:endParaRPr lang="en-SG" dirty="0"/>
          </a:p>
        </p:txBody>
      </p:sp>
      <p:sp>
        <p:nvSpPr>
          <p:cNvPr id="76" name="Arrow: Chevron 75">
            <a:extLst>
              <a:ext uri="{FF2B5EF4-FFF2-40B4-BE49-F238E27FC236}">
                <a16:creationId xmlns:a16="http://schemas.microsoft.com/office/drawing/2014/main" id="{F5A6CB61-B4F9-4048-9F54-52997B746B4B}"/>
              </a:ext>
            </a:extLst>
          </p:cNvPr>
          <p:cNvSpPr/>
          <p:nvPr/>
        </p:nvSpPr>
        <p:spPr>
          <a:xfrm rot="5400000">
            <a:off x="8399993" y="4354533"/>
            <a:ext cx="150869" cy="17880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D0E0218E-D27D-4FD1-AE3E-CDF5CC7484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91756" y="2461418"/>
            <a:ext cx="401614" cy="4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F09725-8F56-46C6-8F08-DBAEBBEE2945}"/>
              </a:ext>
            </a:extLst>
          </p:cNvPr>
          <p:cNvSpPr/>
          <p:nvPr/>
        </p:nvSpPr>
        <p:spPr>
          <a:xfrm>
            <a:off x="1945342" y="1184852"/>
            <a:ext cx="6122893" cy="27596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7DB986-3DDA-4B50-AF5E-53BF2C8F82D1}"/>
              </a:ext>
            </a:extLst>
          </p:cNvPr>
          <p:cNvSpPr/>
          <p:nvPr/>
        </p:nvSpPr>
        <p:spPr>
          <a:xfrm>
            <a:off x="2423160" y="2011484"/>
            <a:ext cx="5178911" cy="384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Search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0C459A-A57B-4907-858B-DE964DC75E5E}"/>
              </a:ext>
            </a:extLst>
          </p:cNvPr>
          <p:cNvGrpSpPr/>
          <p:nvPr/>
        </p:nvGrpSpPr>
        <p:grpSpPr>
          <a:xfrm>
            <a:off x="2562014" y="2074864"/>
            <a:ext cx="190800" cy="198360"/>
            <a:chOff x="3587875" y="1442750"/>
            <a:chExt cx="190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E95863-192E-4480-8463-8B7CB2B3BC21}"/>
                    </a:ext>
                  </a:extLst>
                </p14:cNvPr>
                <p14:cNvContentPartPr/>
                <p14:nvPr/>
              </p14:nvContentPartPr>
              <p14:xfrm>
                <a:off x="3651955" y="1442750"/>
                <a:ext cx="126720" cy="103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053766A-49C0-4D55-8DC9-4885BE18C4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2955" y="1433750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5B90C4-D711-443A-96DA-5C075CF8D5D6}"/>
                    </a:ext>
                  </a:extLst>
                </p14:cNvPr>
                <p14:cNvContentPartPr/>
                <p14:nvPr/>
              </p14:nvContentPartPr>
              <p14:xfrm>
                <a:off x="3587875" y="1544630"/>
                <a:ext cx="86040" cy="9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BBF9B6-E375-454B-B71A-14B435DC9E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78875" y="1535630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63908E-7D03-4E3C-8358-D4CA72BB15BF}"/>
              </a:ext>
            </a:extLst>
          </p:cNvPr>
          <p:cNvSpPr txBox="1"/>
          <p:nvPr/>
        </p:nvSpPr>
        <p:spPr>
          <a:xfrm>
            <a:off x="2423160" y="1437324"/>
            <a:ext cx="199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Sort By</a:t>
            </a:r>
            <a:endParaRPr lang="en-SG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93AB3-02C9-48D0-9617-BA8190EE1E65}"/>
              </a:ext>
            </a:extLst>
          </p:cNvPr>
          <p:cNvSpPr/>
          <p:nvPr/>
        </p:nvSpPr>
        <p:spPr>
          <a:xfrm>
            <a:off x="4574688" y="2561428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MA2001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DFFA2-51F9-45CB-9234-4D13BB5D8112}"/>
              </a:ext>
            </a:extLst>
          </p:cNvPr>
          <p:cNvSpPr txBox="1"/>
          <p:nvPr/>
        </p:nvSpPr>
        <p:spPr>
          <a:xfrm>
            <a:off x="2423160" y="2561428"/>
            <a:ext cx="251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Modules Selected : </a:t>
            </a:r>
            <a:endParaRPr lang="en-SG" dirty="0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876210E-D16B-4779-B25D-021D1F50886F}"/>
              </a:ext>
            </a:extLst>
          </p:cNvPr>
          <p:cNvSpPr/>
          <p:nvPr/>
        </p:nvSpPr>
        <p:spPr>
          <a:xfrm rot="5400000">
            <a:off x="6080817" y="2656692"/>
            <a:ext cx="150869" cy="17880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A53EA3-A257-43D9-B921-8DB8389E95DE}"/>
              </a:ext>
            </a:extLst>
          </p:cNvPr>
          <p:cNvSpPr/>
          <p:nvPr/>
        </p:nvSpPr>
        <p:spPr>
          <a:xfrm>
            <a:off x="4574687" y="3091934"/>
            <a:ext cx="1846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01F192-4E4D-4397-97A5-33B85A35A3C6}"/>
              </a:ext>
            </a:extLst>
          </p:cNvPr>
          <p:cNvSpPr txBox="1"/>
          <p:nvPr/>
        </p:nvSpPr>
        <p:spPr>
          <a:xfrm>
            <a:off x="2423160" y="3096020"/>
            <a:ext cx="199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Selected : </a:t>
            </a:r>
            <a:endParaRPr lang="en-SG" dirty="0"/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F58CA506-F2B9-41CC-A23C-B399F9E8393E}"/>
              </a:ext>
            </a:extLst>
          </p:cNvPr>
          <p:cNvSpPr/>
          <p:nvPr/>
        </p:nvSpPr>
        <p:spPr>
          <a:xfrm rot="5400000">
            <a:off x="6080817" y="3208833"/>
            <a:ext cx="150869" cy="17880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83D42B79-E551-42AC-A9D8-10DE03ACF1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72580" y="1315718"/>
            <a:ext cx="401614" cy="401614"/>
          </a:xfrm>
          <a:prstGeom prst="rect">
            <a:avLst/>
          </a:prstGeom>
        </p:spPr>
      </p:pic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2A6B0EE4-9693-41D8-9C46-5BBB0DB2C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30677"/>
              </p:ext>
            </p:extLst>
          </p:nvPr>
        </p:nvGraphicFramePr>
        <p:xfrm>
          <a:off x="6951785" y="2561428"/>
          <a:ext cx="1857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3281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CS1101S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CS1231S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9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MA1521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2641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MA2001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UTC1101A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48338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0C521B5-B2EA-4811-91EE-60301F16D718}"/>
              </a:ext>
            </a:extLst>
          </p:cNvPr>
          <p:cNvSpPr/>
          <p:nvPr/>
        </p:nvSpPr>
        <p:spPr>
          <a:xfrm>
            <a:off x="8555434" y="2670659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C0F5CE2-6EC7-4817-AE73-CB0451BD1487}"/>
              </a:ext>
            </a:extLst>
          </p:cNvPr>
          <p:cNvSpPr/>
          <p:nvPr/>
        </p:nvSpPr>
        <p:spPr>
          <a:xfrm>
            <a:off x="8555434" y="3016499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5D1BA8D-CFEE-4076-A452-1C3E1D44C4E4}"/>
              </a:ext>
            </a:extLst>
          </p:cNvPr>
          <p:cNvSpPr/>
          <p:nvPr/>
        </p:nvSpPr>
        <p:spPr>
          <a:xfrm>
            <a:off x="8555434" y="3385831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C9571D1-F208-4E8C-ABBE-23166197F156}"/>
              </a:ext>
            </a:extLst>
          </p:cNvPr>
          <p:cNvSpPr/>
          <p:nvPr/>
        </p:nvSpPr>
        <p:spPr>
          <a:xfrm>
            <a:off x="8555433" y="3755163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9BD266-AA6C-4B58-B748-074483FF3C11}"/>
              </a:ext>
            </a:extLst>
          </p:cNvPr>
          <p:cNvSpPr/>
          <p:nvPr/>
        </p:nvSpPr>
        <p:spPr>
          <a:xfrm>
            <a:off x="8555433" y="4124495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5FFF34B3-5F1B-4193-B3DB-2A5F934E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88612"/>
              </p:ext>
            </p:extLst>
          </p:nvPr>
        </p:nvGraphicFramePr>
        <p:xfrm>
          <a:off x="4564034" y="3628257"/>
          <a:ext cx="185738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3281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Paramount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Important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9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Crucial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2641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4833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Paramount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2583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Essential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2BE0EA1-2414-46F8-9A9A-3085C753BC54}"/>
              </a:ext>
            </a:extLst>
          </p:cNvPr>
          <p:cNvSpPr/>
          <p:nvPr/>
        </p:nvSpPr>
        <p:spPr>
          <a:xfrm>
            <a:off x="6169205" y="3731796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C1790A-037D-4AFA-BEA0-1803F723717B}"/>
              </a:ext>
            </a:extLst>
          </p:cNvPr>
          <p:cNvSpPr/>
          <p:nvPr/>
        </p:nvSpPr>
        <p:spPr>
          <a:xfrm>
            <a:off x="6169204" y="4119645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9787DD-9F8E-4DBE-ADA9-3BEB8F92324F}"/>
              </a:ext>
            </a:extLst>
          </p:cNvPr>
          <p:cNvSpPr/>
          <p:nvPr/>
        </p:nvSpPr>
        <p:spPr>
          <a:xfrm>
            <a:off x="6169204" y="4455187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EF2FD35-FD9A-4A88-8ED5-4FC362CC2388}"/>
              </a:ext>
            </a:extLst>
          </p:cNvPr>
          <p:cNvSpPr/>
          <p:nvPr/>
        </p:nvSpPr>
        <p:spPr>
          <a:xfrm>
            <a:off x="6162299" y="4827205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B444C1-A31E-43AB-A805-CD339C7DD684}"/>
              </a:ext>
            </a:extLst>
          </p:cNvPr>
          <p:cNvSpPr/>
          <p:nvPr/>
        </p:nvSpPr>
        <p:spPr>
          <a:xfrm>
            <a:off x="6172228" y="5197414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7440F0-5F08-462D-801E-50C96D5B7359}"/>
              </a:ext>
            </a:extLst>
          </p:cNvPr>
          <p:cNvSpPr/>
          <p:nvPr/>
        </p:nvSpPr>
        <p:spPr>
          <a:xfrm>
            <a:off x="6169203" y="5567623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BC2F573-07F2-4CAA-82E3-8C14D885F28B}"/>
              </a:ext>
            </a:extLst>
          </p:cNvPr>
          <p:cNvSpPr/>
          <p:nvPr/>
        </p:nvSpPr>
        <p:spPr>
          <a:xfrm>
            <a:off x="6169203" y="5937613"/>
            <a:ext cx="152897" cy="1508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565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458290" y="424723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Community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1C032B-A863-4563-AB84-ED339C393202}"/>
              </a:ext>
            </a:extLst>
          </p:cNvPr>
          <p:cNvSpPr/>
          <p:nvPr/>
        </p:nvSpPr>
        <p:spPr>
          <a:xfrm>
            <a:off x="253918" y="3830480"/>
            <a:ext cx="2540001" cy="4398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87F3A3-81EE-4053-B92C-5226B932D120}"/>
              </a:ext>
            </a:extLst>
          </p:cNvPr>
          <p:cNvCxnSpPr/>
          <p:nvPr/>
        </p:nvCxnSpPr>
        <p:spPr>
          <a:xfrm>
            <a:off x="3611179" y="2509646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4E17E83-CBD0-42F4-B6C5-7859B2634E97}"/>
              </a:ext>
            </a:extLst>
          </p:cNvPr>
          <p:cNvSpPr/>
          <p:nvPr/>
        </p:nvSpPr>
        <p:spPr>
          <a:xfrm>
            <a:off x="3690959" y="1895561"/>
            <a:ext cx="330200" cy="3113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4FA23-A64B-4A50-AF86-F5C418F3714E}"/>
              </a:ext>
            </a:extLst>
          </p:cNvPr>
          <p:cNvSpPr txBox="1"/>
          <p:nvPr/>
        </p:nvSpPr>
        <p:spPr>
          <a:xfrm>
            <a:off x="4153940" y="1871163"/>
            <a:ext cx="174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Browse Mods</a:t>
            </a:r>
            <a:endParaRPr lang="en-SG" dirty="0">
              <a:latin typeface="Gilroy-Medium" panose="000006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7DF1FE-4018-4AE1-84D8-55169BD2CE9E}"/>
              </a:ext>
            </a:extLst>
          </p:cNvPr>
          <p:cNvSpPr/>
          <p:nvPr/>
        </p:nvSpPr>
        <p:spPr>
          <a:xfrm>
            <a:off x="3614283" y="2578403"/>
            <a:ext cx="513279" cy="5119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D90FAD-807F-413E-9427-CBD64F32365F}"/>
              </a:ext>
            </a:extLst>
          </p:cNvPr>
          <p:cNvSpPr/>
          <p:nvPr/>
        </p:nvSpPr>
        <p:spPr>
          <a:xfrm>
            <a:off x="3611179" y="3209759"/>
            <a:ext cx="513279" cy="5119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5F2A9C-3364-4821-AD20-40896EA284D1}"/>
              </a:ext>
            </a:extLst>
          </p:cNvPr>
          <p:cNvSpPr/>
          <p:nvPr/>
        </p:nvSpPr>
        <p:spPr>
          <a:xfrm>
            <a:off x="3614283" y="3841115"/>
            <a:ext cx="513279" cy="5119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1F95D80-F5D8-4C53-AEC8-AFFD925FD359}"/>
              </a:ext>
            </a:extLst>
          </p:cNvPr>
          <p:cNvSpPr/>
          <p:nvPr/>
        </p:nvSpPr>
        <p:spPr>
          <a:xfrm>
            <a:off x="3614283" y="4472471"/>
            <a:ext cx="513279" cy="5119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9A16B5-4AFD-4701-A81B-ECCD9F0E6598}"/>
              </a:ext>
            </a:extLst>
          </p:cNvPr>
          <p:cNvSpPr/>
          <p:nvPr/>
        </p:nvSpPr>
        <p:spPr>
          <a:xfrm rot="205889">
            <a:off x="3599420" y="5118728"/>
            <a:ext cx="513279" cy="5119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CA4CCA-AE84-4FB6-A299-2167823B0CE1}"/>
              </a:ext>
            </a:extLst>
          </p:cNvPr>
          <p:cNvSpPr txBox="1"/>
          <p:nvPr/>
        </p:nvSpPr>
        <p:spPr>
          <a:xfrm>
            <a:off x="4210611" y="2803670"/>
            <a:ext cx="46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3B7BCB-15C3-49D5-B068-15D4474C9C64}"/>
              </a:ext>
            </a:extLst>
          </p:cNvPr>
          <p:cNvSpPr txBox="1"/>
          <p:nvPr/>
        </p:nvSpPr>
        <p:spPr>
          <a:xfrm>
            <a:off x="4210611" y="3212193"/>
            <a:ext cx="27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ilroy-Medium" panose="00000600000000000000" pitchFamily="2" charset="0"/>
              </a:rPr>
              <a:t>CS1231S</a:t>
            </a:r>
            <a:endParaRPr lang="en-SG" b="1" dirty="0">
              <a:latin typeface="Gilroy-Medium" panose="000006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814099-AF7A-46E3-8B4F-4D821998C7E4}"/>
              </a:ext>
            </a:extLst>
          </p:cNvPr>
          <p:cNvSpPr txBox="1"/>
          <p:nvPr/>
        </p:nvSpPr>
        <p:spPr>
          <a:xfrm>
            <a:off x="4210611" y="3844464"/>
            <a:ext cx="27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ilroy-Medium" panose="00000600000000000000" pitchFamily="2" charset="0"/>
              </a:rPr>
              <a:t>MA1521</a:t>
            </a:r>
            <a:endParaRPr lang="en-SG" b="1" dirty="0">
              <a:latin typeface="Gilroy-Medium" panose="000006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F24B7D-48FF-4A52-B55E-C89EB6C50EF8}"/>
              </a:ext>
            </a:extLst>
          </p:cNvPr>
          <p:cNvSpPr txBox="1"/>
          <p:nvPr/>
        </p:nvSpPr>
        <p:spPr>
          <a:xfrm>
            <a:off x="4210611" y="4436457"/>
            <a:ext cx="27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ilroy-Medium" panose="00000600000000000000" pitchFamily="2" charset="0"/>
              </a:rPr>
              <a:t>MA2001</a:t>
            </a:r>
            <a:endParaRPr lang="en-SG" b="1" dirty="0">
              <a:latin typeface="Gilroy-Medium" panose="000006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DE8662-4236-4BF4-865C-9888F2067043}"/>
              </a:ext>
            </a:extLst>
          </p:cNvPr>
          <p:cNvSpPr txBox="1"/>
          <p:nvPr/>
        </p:nvSpPr>
        <p:spPr>
          <a:xfrm>
            <a:off x="4210611" y="5103825"/>
            <a:ext cx="27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ilroy-Medium" panose="00000600000000000000" pitchFamily="2" charset="0"/>
              </a:rPr>
              <a:t>UTC1101A</a:t>
            </a:r>
            <a:endParaRPr lang="en-SG" b="1" dirty="0">
              <a:latin typeface="Gilroy-Medium" panose="000006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C808DD-4FB5-4A35-AE4E-0C4887C39FD0}"/>
              </a:ext>
            </a:extLst>
          </p:cNvPr>
          <p:cNvSpPr txBox="1"/>
          <p:nvPr/>
        </p:nvSpPr>
        <p:spPr>
          <a:xfrm>
            <a:off x="4210611" y="2544851"/>
            <a:ext cx="27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ilroy-Medium" panose="00000600000000000000" pitchFamily="2" charset="0"/>
              </a:rPr>
              <a:t>CS1101S</a:t>
            </a:r>
            <a:endParaRPr lang="en-SG" b="1" dirty="0">
              <a:latin typeface="Gilroy-Medium" panose="000006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B0E84F-69B4-4B99-BDD6-81212FF20414}"/>
              </a:ext>
            </a:extLst>
          </p:cNvPr>
          <p:cNvSpPr txBox="1"/>
          <p:nvPr/>
        </p:nvSpPr>
        <p:spPr>
          <a:xfrm>
            <a:off x="4167110" y="3446682"/>
            <a:ext cx="46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roy-Medium" panose="00000600000000000000" pitchFamily="2" charset="0"/>
              </a:rPr>
              <a:t>Discrete Math</a:t>
            </a:r>
            <a:endParaRPr lang="en-SG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7E7364-8D00-4E23-B644-FE88B7E51248}"/>
              </a:ext>
            </a:extLst>
          </p:cNvPr>
          <p:cNvSpPr txBox="1"/>
          <p:nvPr/>
        </p:nvSpPr>
        <p:spPr>
          <a:xfrm>
            <a:off x="4210611" y="4102356"/>
            <a:ext cx="46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roy-Medium" panose="00000600000000000000" pitchFamily="2" charset="0"/>
              </a:rPr>
              <a:t>Calculus for Computing</a:t>
            </a:r>
            <a:endParaRPr lang="en-SG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031435-6135-406E-821C-D2DA4E3CFE71}"/>
              </a:ext>
            </a:extLst>
          </p:cNvPr>
          <p:cNvSpPr txBox="1"/>
          <p:nvPr/>
        </p:nvSpPr>
        <p:spPr>
          <a:xfrm>
            <a:off x="4210611" y="4728463"/>
            <a:ext cx="46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roy-Medium" panose="00000600000000000000" pitchFamily="2" charset="0"/>
              </a:rPr>
              <a:t>Linear Algebra</a:t>
            </a:r>
            <a:endParaRPr lang="en-SG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49FC78-9D07-41FF-BBA6-1DED80E1D967}"/>
              </a:ext>
            </a:extLst>
          </p:cNvPr>
          <p:cNvSpPr txBox="1"/>
          <p:nvPr/>
        </p:nvSpPr>
        <p:spPr>
          <a:xfrm>
            <a:off x="4210611" y="5368948"/>
            <a:ext cx="46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roy-Medium" panose="00000600000000000000" pitchFamily="2" charset="0"/>
              </a:rPr>
              <a:t>Humanizing Technology</a:t>
            </a:r>
            <a:endParaRPr lang="en-SG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BAB04-6DB3-4A90-8FBF-1BCFD14A553F}"/>
              </a:ext>
            </a:extLst>
          </p:cNvPr>
          <p:cNvSpPr/>
          <p:nvPr/>
        </p:nvSpPr>
        <p:spPr>
          <a:xfrm>
            <a:off x="3584558" y="1510022"/>
            <a:ext cx="734568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Search</a:t>
            </a:r>
            <a:endParaRPr lang="en-SG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9B6A18-FCA5-429D-938C-C1063553D449}"/>
              </a:ext>
            </a:extLst>
          </p:cNvPr>
          <p:cNvSpPr/>
          <p:nvPr/>
        </p:nvSpPr>
        <p:spPr>
          <a:xfrm>
            <a:off x="11072478" y="1510022"/>
            <a:ext cx="51816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74368DB-4966-40EB-A78B-783838FB8A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50102" y="1559801"/>
            <a:ext cx="209726" cy="209726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DAAB84FD-650B-4CCA-A11C-C8D8668C07E1}"/>
              </a:ext>
            </a:extLst>
          </p:cNvPr>
          <p:cNvSpPr/>
          <p:nvPr/>
        </p:nvSpPr>
        <p:spPr>
          <a:xfrm>
            <a:off x="3614283" y="6294930"/>
            <a:ext cx="513279" cy="5119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44C361-A612-4552-9340-808A5D250A9A}"/>
              </a:ext>
            </a:extLst>
          </p:cNvPr>
          <p:cNvSpPr txBox="1"/>
          <p:nvPr/>
        </p:nvSpPr>
        <p:spPr>
          <a:xfrm>
            <a:off x="4210611" y="6520197"/>
            <a:ext cx="469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954E79-513A-42F5-ACE4-1C6276BB3239}"/>
              </a:ext>
            </a:extLst>
          </p:cNvPr>
          <p:cNvSpPr txBox="1"/>
          <p:nvPr/>
        </p:nvSpPr>
        <p:spPr>
          <a:xfrm>
            <a:off x="4210611" y="6261378"/>
            <a:ext cx="27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ilroy-Medium" panose="00000600000000000000" pitchFamily="2" charset="0"/>
              </a:rPr>
              <a:t>CS1101S</a:t>
            </a:r>
            <a:endParaRPr lang="en-SG" b="1" dirty="0">
              <a:latin typeface="Gilroy-Medium" panose="000006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4450EF-C831-40D3-A9DF-5048B5462522}"/>
              </a:ext>
            </a:extLst>
          </p:cNvPr>
          <p:cNvSpPr txBox="1"/>
          <p:nvPr/>
        </p:nvSpPr>
        <p:spPr>
          <a:xfrm>
            <a:off x="3531638" y="2239598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Current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2ED78D7-4B20-4E04-87EC-AB3577D8BFC1}"/>
              </a:ext>
            </a:extLst>
          </p:cNvPr>
          <p:cNvCxnSpPr/>
          <p:nvPr/>
        </p:nvCxnSpPr>
        <p:spPr>
          <a:xfrm>
            <a:off x="3531638" y="1376966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161850-AF79-42CE-9868-A03673F969C7}"/>
              </a:ext>
            </a:extLst>
          </p:cNvPr>
          <p:cNvCxnSpPr/>
          <p:nvPr/>
        </p:nvCxnSpPr>
        <p:spPr>
          <a:xfrm>
            <a:off x="3531638" y="6153919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15F2AA7-91D5-4556-AC03-F26C8EB5DA8F}"/>
              </a:ext>
            </a:extLst>
          </p:cNvPr>
          <p:cNvSpPr txBox="1"/>
          <p:nvPr/>
        </p:nvSpPr>
        <p:spPr>
          <a:xfrm>
            <a:off x="3560631" y="5831379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All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1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376941" y="466004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Community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1C032B-A863-4563-AB84-ED339C393202}"/>
              </a:ext>
            </a:extLst>
          </p:cNvPr>
          <p:cNvSpPr/>
          <p:nvPr/>
        </p:nvSpPr>
        <p:spPr>
          <a:xfrm>
            <a:off x="253918" y="3830480"/>
            <a:ext cx="2540001" cy="4398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2ED78D7-4B20-4E04-87EC-AB3577D8BFC1}"/>
              </a:ext>
            </a:extLst>
          </p:cNvPr>
          <p:cNvCxnSpPr/>
          <p:nvPr/>
        </p:nvCxnSpPr>
        <p:spPr>
          <a:xfrm>
            <a:off x="3250628" y="2156797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2A3CF80-1F25-4377-B391-264AE1071342}"/>
              </a:ext>
            </a:extLst>
          </p:cNvPr>
          <p:cNvSpPr/>
          <p:nvPr/>
        </p:nvSpPr>
        <p:spPr>
          <a:xfrm>
            <a:off x="3303548" y="2289853"/>
            <a:ext cx="734568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Search</a:t>
            </a:r>
            <a:endParaRPr lang="en-SG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4B3D9A-7F95-4042-88C5-5BD3D4879524}"/>
              </a:ext>
            </a:extLst>
          </p:cNvPr>
          <p:cNvSpPr/>
          <p:nvPr/>
        </p:nvSpPr>
        <p:spPr>
          <a:xfrm>
            <a:off x="10791468" y="2289853"/>
            <a:ext cx="518160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57BC1FF-0C31-4077-81A7-817F92D86CB9}"/>
              </a:ext>
            </a:extLst>
          </p:cNvPr>
          <p:cNvGrpSpPr/>
          <p:nvPr/>
        </p:nvGrpSpPr>
        <p:grpSpPr>
          <a:xfrm>
            <a:off x="3406543" y="2340683"/>
            <a:ext cx="190800" cy="198360"/>
            <a:chOff x="3587875" y="1442750"/>
            <a:chExt cx="190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053766A-49C0-4D55-8DC9-4885BE18C4EA}"/>
                    </a:ext>
                  </a:extLst>
                </p14:cNvPr>
                <p14:cNvContentPartPr/>
                <p14:nvPr/>
              </p14:nvContentPartPr>
              <p14:xfrm>
                <a:off x="3651955" y="1442750"/>
                <a:ext cx="126720" cy="103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053766A-49C0-4D55-8DC9-4885BE18C4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2955" y="1433750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BBF9B6-E375-454B-B71A-14B435DC9EBB}"/>
                    </a:ext>
                  </a:extLst>
                </p14:cNvPr>
                <p14:cNvContentPartPr/>
                <p14:nvPr/>
              </p14:nvContentPartPr>
              <p14:xfrm>
                <a:off x="3587875" y="1544630"/>
                <a:ext cx="86040" cy="9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BBF9B6-E375-454B-B71A-14B435DC9E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78875" y="1535630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177F1403-B8D7-4D81-8D05-E7FA96033B3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69092" y="2339632"/>
            <a:ext cx="209726" cy="209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C8730E-A75D-4BE2-85B0-3E9D1D3E75AE}"/>
              </a:ext>
            </a:extLst>
          </p:cNvPr>
          <p:cNvSpPr txBox="1"/>
          <p:nvPr/>
        </p:nvSpPr>
        <p:spPr>
          <a:xfrm>
            <a:off x="3406543" y="1127278"/>
            <a:ext cx="433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CS1101S</a:t>
            </a:r>
            <a:endParaRPr lang="en-SG" sz="36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FE3681-B48B-4AD2-80E3-1C40A9E0F909}"/>
              </a:ext>
            </a:extLst>
          </p:cNvPr>
          <p:cNvSpPr txBox="1"/>
          <p:nvPr/>
        </p:nvSpPr>
        <p:spPr>
          <a:xfrm>
            <a:off x="3406543" y="1620894"/>
            <a:ext cx="532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roy-Medium" panose="00000600000000000000" pitchFamily="2" charset="0"/>
              </a:rPr>
              <a:t>Programming Methodology I</a:t>
            </a:r>
            <a:endParaRPr lang="en-SG" sz="2000" dirty="0">
              <a:solidFill>
                <a:schemeClr val="tx1">
                  <a:lumMod val="65000"/>
                  <a:lumOff val="3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893F27C-9067-4869-B6D0-2C83F5F28DCD}"/>
              </a:ext>
            </a:extLst>
          </p:cNvPr>
          <p:cNvSpPr/>
          <p:nvPr/>
        </p:nvSpPr>
        <p:spPr>
          <a:xfrm>
            <a:off x="3371545" y="3256051"/>
            <a:ext cx="8134129" cy="17944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DC34F70-D78C-4D27-85C2-30C07CCC235A}"/>
              </a:ext>
            </a:extLst>
          </p:cNvPr>
          <p:cNvSpPr/>
          <p:nvPr/>
        </p:nvSpPr>
        <p:spPr>
          <a:xfrm>
            <a:off x="3406543" y="3275615"/>
            <a:ext cx="8014787" cy="16965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5E5468-DDE4-4575-96EC-D496A47F78A4}"/>
              </a:ext>
            </a:extLst>
          </p:cNvPr>
          <p:cNvCxnSpPr>
            <a:cxnSpLocks/>
          </p:cNvCxnSpPr>
          <p:nvPr/>
        </p:nvCxnSpPr>
        <p:spPr>
          <a:xfrm>
            <a:off x="4258859" y="3874033"/>
            <a:ext cx="5096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7F0469B-6411-484F-9FB8-9EAC8F88214C}"/>
              </a:ext>
            </a:extLst>
          </p:cNvPr>
          <p:cNvSpPr/>
          <p:nvPr/>
        </p:nvSpPr>
        <p:spPr>
          <a:xfrm>
            <a:off x="3665341" y="3543616"/>
            <a:ext cx="297184" cy="262692"/>
          </a:xfrm>
          <a:prstGeom prst="triangle">
            <a:avLst/>
          </a:prstGeom>
          <a:solidFill>
            <a:srgbClr val="38572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2BEC3AE2-9E2B-49B1-8999-7AD8335EB7D0}"/>
              </a:ext>
            </a:extLst>
          </p:cNvPr>
          <p:cNvSpPr/>
          <p:nvPr/>
        </p:nvSpPr>
        <p:spPr>
          <a:xfrm rot="10800000">
            <a:off x="3667982" y="4412435"/>
            <a:ext cx="297184" cy="262692"/>
          </a:xfrm>
          <a:prstGeom prst="triangle">
            <a:avLst/>
          </a:prstGeom>
          <a:solidFill>
            <a:srgbClr val="E3423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764E6-ACE5-42B6-B5DE-2A2BCE3DA1F2}"/>
              </a:ext>
            </a:extLst>
          </p:cNvPr>
          <p:cNvSpPr txBox="1"/>
          <p:nvPr/>
        </p:nvSpPr>
        <p:spPr>
          <a:xfrm>
            <a:off x="4267649" y="3453353"/>
            <a:ext cx="463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roy-Medium" panose="00000600000000000000" pitchFamily="2" charset="0"/>
              </a:rPr>
              <a:t>Tips and Tricks – </a:t>
            </a:r>
            <a:r>
              <a:rPr lang="en-US" dirty="0">
                <a:latin typeface="Gilroy-Medium" panose="00000600000000000000" pitchFamily="2" charset="0"/>
              </a:rPr>
              <a:t>(pdf)</a:t>
            </a:r>
            <a:endParaRPr lang="en-SG" sz="2400" dirty="0">
              <a:latin typeface="Gilroy-Medium" panose="00000600000000000000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40EB52D-093F-4978-94ED-0C2BBB01827B}"/>
              </a:ext>
            </a:extLst>
          </p:cNvPr>
          <p:cNvSpPr txBox="1"/>
          <p:nvPr/>
        </p:nvSpPr>
        <p:spPr>
          <a:xfrm>
            <a:off x="3560581" y="3872372"/>
            <a:ext cx="61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roy-Medium" panose="00000600000000000000" pitchFamily="2" charset="0"/>
              </a:rPr>
              <a:t>20</a:t>
            </a:r>
            <a:endParaRPr lang="en-SG" sz="3200" dirty="0">
              <a:latin typeface="Gilroy-Medium" panose="000006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ADCEB4-580F-41F8-AB8C-574C1E8D2FCF}"/>
              </a:ext>
            </a:extLst>
          </p:cNvPr>
          <p:cNvSpPr txBox="1"/>
          <p:nvPr/>
        </p:nvSpPr>
        <p:spPr>
          <a:xfrm>
            <a:off x="4267649" y="3977308"/>
            <a:ext cx="5350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small compilation of stuff…</a:t>
            </a:r>
            <a:endParaRPr lang="en-SG"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6A25C9-A859-474F-AD0E-D5E4843C26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64631" y="4587922"/>
            <a:ext cx="275507" cy="2755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D504C4-B89E-4E9C-A0F9-55CF63DCCA3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90612" y="4587922"/>
            <a:ext cx="275507" cy="27550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2E036AE-AD5A-420A-94C2-2BCA758FD534}"/>
              </a:ext>
            </a:extLst>
          </p:cNvPr>
          <p:cNvSpPr txBox="1"/>
          <p:nvPr/>
        </p:nvSpPr>
        <p:spPr>
          <a:xfrm>
            <a:off x="10645682" y="4591158"/>
            <a:ext cx="6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  <a:endParaRPr lang="en-SG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BE050-2083-46CF-9ED6-F4868203462F}"/>
              </a:ext>
            </a:extLst>
          </p:cNvPr>
          <p:cNvSpPr txBox="1"/>
          <p:nvPr/>
        </p:nvSpPr>
        <p:spPr>
          <a:xfrm>
            <a:off x="9749392" y="3314853"/>
            <a:ext cx="162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lroy-Medium" panose="00000600000000000000" pitchFamily="2" charset="0"/>
              </a:rPr>
              <a:t>12 comments</a:t>
            </a:r>
            <a:endParaRPr lang="en-SG" u="sng" dirty="0">
              <a:latin typeface="Gilroy-Medium" panose="00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F36141E-BB41-4C66-BBBB-5D152B279A4B}"/>
              </a:ext>
            </a:extLst>
          </p:cNvPr>
          <p:cNvSpPr txBox="1"/>
          <p:nvPr/>
        </p:nvSpPr>
        <p:spPr>
          <a:xfrm>
            <a:off x="4267649" y="4616711"/>
            <a:ext cx="46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Gilroy-Medium" panose="00000600000000000000" pitchFamily="2" charset="0"/>
              </a:rPr>
              <a:t>Started by user Thomas</a:t>
            </a:r>
            <a:endParaRPr lang="en-SG" sz="1200" u="sng" dirty="0">
              <a:latin typeface="Gilroy-Medium" panose="00000600000000000000" pitchFamily="2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381CA1F-ECBA-40B7-8602-9E7988C8AE8F}"/>
              </a:ext>
            </a:extLst>
          </p:cNvPr>
          <p:cNvSpPr/>
          <p:nvPr/>
        </p:nvSpPr>
        <p:spPr>
          <a:xfrm>
            <a:off x="10290612" y="2771569"/>
            <a:ext cx="1083733" cy="2963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E4FAED3-CFEB-474A-9959-FD532D2A3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195" y="2848885"/>
            <a:ext cx="178621" cy="178621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D20ECEF-39DF-4185-A934-6B397299A295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Main</a:t>
            </a:r>
            <a:endParaRPr lang="en-SG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067EDF7-17F9-4AE1-B0B8-8334340F525E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349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25A1ACE-2FF6-40B0-8BA0-A78AE4289BE1}"/>
              </a:ext>
            </a:extLst>
          </p:cNvPr>
          <p:cNvSpPr/>
          <p:nvPr/>
        </p:nvSpPr>
        <p:spPr>
          <a:xfrm>
            <a:off x="177273" y="5719962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1580A28-2E31-4CAD-AACE-7E1F291BA78A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Settings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B5A3-756E-45AA-BC2A-3988DCCDE6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5051" y="1358124"/>
            <a:ext cx="2905530" cy="2791215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2CF388-D332-4B3F-9230-CDD333E84685}"/>
              </a:ext>
            </a:extLst>
          </p:cNvPr>
          <p:cNvCxnSpPr/>
          <p:nvPr/>
        </p:nvCxnSpPr>
        <p:spPr>
          <a:xfrm>
            <a:off x="3459892" y="1299854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5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321261" y="432419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Open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C9E13D-A27C-4B9A-82B9-82E9F919F583}"/>
              </a:ext>
            </a:extLst>
          </p:cNvPr>
          <p:cNvSpPr txBox="1"/>
          <p:nvPr/>
        </p:nvSpPr>
        <p:spPr>
          <a:xfrm>
            <a:off x="3385599" y="1456365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Current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61F2E31-716F-43A3-AD80-44585B32B4AB}"/>
              </a:ext>
            </a:extLst>
          </p:cNvPr>
          <p:cNvCxnSpPr/>
          <p:nvPr/>
        </p:nvCxnSpPr>
        <p:spPr>
          <a:xfrm flipV="1">
            <a:off x="3412469" y="1725645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E302CF-D83C-4F0D-ADFF-462A1C798CCE}"/>
              </a:ext>
            </a:extLst>
          </p:cNvPr>
          <p:cNvSpPr/>
          <p:nvPr/>
        </p:nvSpPr>
        <p:spPr>
          <a:xfrm>
            <a:off x="3364348" y="206192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893559-8BBC-42CD-8793-0A7E186CECDE}"/>
              </a:ext>
            </a:extLst>
          </p:cNvPr>
          <p:cNvSpPr txBox="1"/>
          <p:nvPr/>
        </p:nvSpPr>
        <p:spPr>
          <a:xfrm>
            <a:off x="3450537" y="209923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D70A7B-CA8D-471F-A052-BC7C2B90BCA2}"/>
              </a:ext>
            </a:extLst>
          </p:cNvPr>
          <p:cNvSpPr/>
          <p:nvPr/>
        </p:nvSpPr>
        <p:spPr>
          <a:xfrm>
            <a:off x="5497948" y="205734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7D77C-C33E-4869-8654-7767804512F4}"/>
              </a:ext>
            </a:extLst>
          </p:cNvPr>
          <p:cNvSpPr txBox="1"/>
          <p:nvPr/>
        </p:nvSpPr>
        <p:spPr>
          <a:xfrm>
            <a:off x="5584137" y="209465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CS1231S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Discrete Math</a:t>
            </a:r>
          </a:p>
          <a:p>
            <a:endParaRPr lang="en-S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0150C7F-74FF-481C-B1B9-05C8F9CC2120}"/>
              </a:ext>
            </a:extLst>
          </p:cNvPr>
          <p:cNvSpPr/>
          <p:nvPr/>
        </p:nvSpPr>
        <p:spPr>
          <a:xfrm>
            <a:off x="7631548" y="206192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98486C-C0E0-4095-95CF-119F470946F1}"/>
              </a:ext>
            </a:extLst>
          </p:cNvPr>
          <p:cNvSpPr txBox="1"/>
          <p:nvPr/>
        </p:nvSpPr>
        <p:spPr>
          <a:xfrm>
            <a:off x="7717737" y="209923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MA1521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Calculus for Computing</a:t>
            </a:r>
          </a:p>
          <a:p>
            <a:endParaRPr lang="en-SG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31C4E4-EA2B-474C-AB1F-0E26DBD954F4}"/>
              </a:ext>
            </a:extLst>
          </p:cNvPr>
          <p:cNvSpPr/>
          <p:nvPr/>
        </p:nvSpPr>
        <p:spPr>
          <a:xfrm>
            <a:off x="9799795" y="204077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6DB7DA-8555-4617-AF8D-D27E6C336C11}"/>
              </a:ext>
            </a:extLst>
          </p:cNvPr>
          <p:cNvSpPr txBox="1"/>
          <p:nvPr/>
        </p:nvSpPr>
        <p:spPr>
          <a:xfrm>
            <a:off x="9885984" y="207808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MA2001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Linear Algebra</a:t>
            </a:r>
          </a:p>
          <a:p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136F19F-B26C-469F-9107-D587DB1769CB}"/>
              </a:ext>
            </a:extLst>
          </p:cNvPr>
          <p:cNvSpPr/>
          <p:nvPr/>
        </p:nvSpPr>
        <p:spPr>
          <a:xfrm>
            <a:off x="3399954" y="3454236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218916-6E36-4A5F-A69F-94C78ABA3E31}"/>
              </a:ext>
            </a:extLst>
          </p:cNvPr>
          <p:cNvSpPr txBox="1"/>
          <p:nvPr/>
        </p:nvSpPr>
        <p:spPr>
          <a:xfrm>
            <a:off x="3486143" y="3491550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UTC1101A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Humanizing Technology</a:t>
            </a:r>
          </a:p>
          <a:p>
            <a:endParaRPr lang="en-SG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25AEBBB-768E-437A-B6BA-A1FE14C77D5F}"/>
              </a:ext>
            </a:extLst>
          </p:cNvPr>
          <p:cNvSpPr txBox="1"/>
          <p:nvPr/>
        </p:nvSpPr>
        <p:spPr>
          <a:xfrm>
            <a:off x="3385599" y="4810211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All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CBCE65E-C8F7-4846-ACCF-83462433E86B}"/>
              </a:ext>
            </a:extLst>
          </p:cNvPr>
          <p:cNvCxnSpPr/>
          <p:nvPr/>
        </p:nvCxnSpPr>
        <p:spPr>
          <a:xfrm flipV="1">
            <a:off x="3412469" y="5079491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54D0B8F-8C6D-4054-9BC1-988636687987}"/>
              </a:ext>
            </a:extLst>
          </p:cNvPr>
          <p:cNvSpPr/>
          <p:nvPr/>
        </p:nvSpPr>
        <p:spPr>
          <a:xfrm>
            <a:off x="3399954" y="5418862"/>
            <a:ext cx="1915459" cy="110799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6E2579-0B17-4E48-94F0-99B10F1372E7}"/>
              </a:ext>
            </a:extLst>
          </p:cNvPr>
          <p:cNvSpPr txBox="1"/>
          <p:nvPr/>
        </p:nvSpPr>
        <p:spPr>
          <a:xfrm>
            <a:off x="3486143" y="5456176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5F2802-25BC-4641-A309-0CECC1EAFABF}"/>
              </a:ext>
            </a:extLst>
          </p:cNvPr>
          <p:cNvCxnSpPr/>
          <p:nvPr/>
        </p:nvCxnSpPr>
        <p:spPr>
          <a:xfrm flipV="1">
            <a:off x="3393141" y="1286373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526D1FF-4EE8-4BF8-BF0B-E189A9857A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6603" y="3806474"/>
            <a:ext cx="478148" cy="4781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BD9CF43-2EFA-4F7F-AE1A-4FB9ECFD26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6603" y="5771100"/>
            <a:ext cx="478148" cy="4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4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827774-B8B0-460E-A3A3-F68FE0B066D3}"/>
              </a:ext>
            </a:extLst>
          </p:cNvPr>
          <p:cNvSpPr/>
          <p:nvPr/>
        </p:nvSpPr>
        <p:spPr>
          <a:xfrm>
            <a:off x="681383" y="492171"/>
            <a:ext cx="4770782" cy="270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60FBB-74F7-4693-88C7-D8DAD1771921}"/>
              </a:ext>
            </a:extLst>
          </p:cNvPr>
          <p:cNvSpPr txBox="1"/>
          <p:nvPr/>
        </p:nvSpPr>
        <p:spPr>
          <a:xfrm>
            <a:off x="860286" y="879797"/>
            <a:ext cx="43732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roy-Medium" panose="00000600000000000000" pitchFamily="2" charset="0"/>
              </a:rPr>
              <a:t>Warning: </a:t>
            </a:r>
          </a:p>
          <a:p>
            <a:endParaRPr lang="en-US" dirty="0">
              <a:latin typeface="Gilroy-Medium" panose="00000600000000000000" pitchFamily="2" charset="0"/>
            </a:endParaRPr>
          </a:p>
          <a:p>
            <a:pPr algn="ctr"/>
            <a:r>
              <a:rPr lang="en-US" sz="2000" dirty="0">
                <a:latin typeface="Gilroy-Medium" panose="00000600000000000000" pitchFamily="2" charset="0"/>
              </a:rPr>
              <a:t>This file will be replaced. Are you sure?</a:t>
            </a:r>
            <a:endParaRPr lang="en-SG" sz="2000" dirty="0"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7F911B-21B8-4362-B894-478CC92730F7}"/>
              </a:ext>
            </a:extLst>
          </p:cNvPr>
          <p:cNvSpPr/>
          <p:nvPr/>
        </p:nvSpPr>
        <p:spPr>
          <a:xfrm>
            <a:off x="1416878" y="2591535"/>
            <a:ext cx="1043609" cy="308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YES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56B685-C510-41A1-96AC-57197F0E0BE6}"/>
              </a:ext>
            </a:extLst>
          </p:cNvPr>
          <p:cNvSpPr/>
          <p:nvPr/>
        </p:nvSpPr>
        <p:spPr>
          <a:xfrm>
            <a:off x="3494156" y="2597608"/>
            <a:ext cx="1043609" cy="308113"/>
          </a:xfrm>
          <a:prstGeom prst="roundRect">
            <a:avLst/>
          </a:prstGeom>
          <a:solidFill>
            <a:srgbClr val="EF94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NO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88DB5-8E8F-49D5-99A0-B53CDA3E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97" y="135071"/>
            <a:ext cx="10602805" cy="1476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ED193E-0658-4F0D-B720-6666AC52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50" y="5127612"/>
            <a:ext cx="338148" cy="3381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0B3C2-7FE0-4F47-9A55-CB1CF9CEB025}"/>
              </a:ext>
            </a:extLst>
          </p:cNvPr>
          <p:cNvSpPr/>
          <p:nvPr/>
        </p:nvSpPr>
        <p:spPr>
          <a:xfrm>
            <a:off x="3605866" y="2780849"/>
            <a:ext cx="423334" cy="39985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2D667F-B9AF-4548-9612-AF163DA30D28}"/>
              </a:ext>
            </a:extLst>
          </p:cNvPr>
          <p:cNvSpPr/>
          <p:nvPr/>
        </p:nvSpPr>
        <p:spPr>
          <a:xfrm>
            <a:off x="3633905" y="2813086"/>
            <a:ext cx="366091" cy="334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350457-EF4D-4B8C-917E-4D32866025B7}"/>
              </a:ext>
            </a:extLst>
          </p:cNvPr>
          <p:cNvSpPr/>
          <p:nvPr/>
        </p:nvSpPr>
        <p:spPr>
          <a:xfrm>
            <a:off x="2310301" y="2613656"/>
            <a:ext cx="423334" cy="3998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00EE29-64EB-4FE2-9772-6AB4330A9A89}"/>
              </a:ext>
            </a:extLst>
          </p:cNvPr>
          <p:cNvSpPr/>
          <p:nvPr/>
        </p:nvSpPr>
        <p:spPr>
          <a:xfrm>
            <a:off x="2338340" y="2645893"/>
            <a:ext cx="366091" cy="334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82798A-D3E4-45C9-939E-9F652CCB2923}"/>
              </a:ext>
            </a:extLst>
          </p:cNvPr>
          <p:cNvSpPr/>
          <p:nvPr/>
        </p:nvSpPr>
        <p:spPr>
          <a:xfrm>
            <a:off x="8285509" y="2208210"/>
            <a:ext cx="2487827" cy="47262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D5F0E0-5FA1-43CC-859D-9E9AF778FE4E}"/>
              </a:ext>
            </a:extLst>
          </p:cNvPr>
          <p:cNvSpPr/>
          <p:nvPr/>
        </p:nvSpPr>
        <p:spPr>
          <a:xfrm>
            <a:off x="8313550" y="2240445"/>
            <a:ext cx="2378458" cy="46175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EF23F9-4D2E-47C6-9BC9-4B1AD942191D}"/>
              </a:ext>
            </a:extLst>
          </p:cNvPr>
          <p:cNvCxnSpPr>
            <a:cxnSpLocks/>
          </p:cNvCxnSpPr>
          <p:nvPr/>
        </p:nvCxnSpPr>
        <p:spPr>
          <a:xfrm>
            <a:off x="8550035" y="2767872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2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E84EC-DC24-4081-9F47-CB1FE233373E}"/>
              </a:ext>
            </a:extLst>
          </p:cNvPr>
          <p:cNvSpPr txBox="1"/>
          <p:nvPr/>
        </p:nvSpPr>
        <p:spPr>
          <a:xfrm>
            <a:off x="545180" y="346029"/>
            <a:ext cx="76877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nav bar will always be on the left</a:t>
            </a:r>
          </a:p>
          <a:p>
            <a:r>
              <a:rPr lang="en-US" sz="5400" dirty="0"/>
              <a:t>Detailed other sections</a:t>
            </a:r>
          </a:p>
          <a:p>
            <a:r>
              <a:rPr lang="en-US" sz="5400" b="1" dirty="0"/>
              <a:t>Reusable sections</a:t>
            </a:r>
          </a:p>
          <a:p>
            <a:r>
              <a:rPr lang="en-US" sz="5400" b="1" dirty="0"/>
              <a:t>FLOWCHART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485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34234"/>
                </a:solidFill>
                <a:latin typeface="Gilroy-Medium" panose="00000600000000000000" pitchFamily="2" charset="0"/>
              </a:rPr>
              <a:t>To – Do </a:t>
            </a:r>
            <a:endParaRPr lang="en-SG" sz="48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9D035DD-4AB0-47F5-94F1-11C19F66DD19}"/>
              </a:ext>
            </a:extLst>
          </p:cNvPr>
          <p:cNvSpPr/>
          <p:nvPr/>
        </p:nvSpPr>
        <p:spPr>
          <a:xfrm>
            <a:off x="3608173" y="2030410"/>
            <a:ext cx="7375172" cy="58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Submit essay 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A7EBA5-ADCB-4C71-BF69-8476CE3385E0}"/>
              </a:ext>
            </a:extLst>
          </p:cNvPr>
          <p:cNvSpPr/>
          <p:nvPr/>
        </p:nvSpPr>
        <p:spPr>
          <a:xfrm>
            <a:off x="3921420" y="2155474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DFA13D1-1F1E-41C5-BFC4-69D99DF82368}"/>
              </a:ext>
            </a:extLst>
          </p:cNvPr>
          <p:cNvSpPr/>
          <p:nvPr/>
        </p:nvSpPr>
        <p:spPr>
          <a:xfrm>
            <a:off x="3608173" y="2651631"/>
            <a:ext cx="7375172" cy="58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Redo Assignment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D0650D-D370-4E3C-92B1-EF3958F64A8B}"/>
              </a:ext>
            </a:extLst>
          </p:cNvPr>
          <p:cNvSpPr/>
          <p:nvPr/>
        </p:nvSpPr>
        <p:spPr>
          <a:xfrm>
            <a:off x="3921420" y="2794672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66DCEE-F6BB-4973-9FDA-193E971C59B8}"/>
              </a:ext>
            </a:extLst>
          </p:cNvPr>
          <p:cNvSpPr/>
          <p:nvPr/>
        </p:nvSpPr>
        <p:spPr>
          <a:xfrm>
            <a:off x="3608173" y="3290829"/>
            <a:ext cx="7375172" cy="5858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Code Project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88002D-1DFC-48F0-BE0D-8C12A7A08251}"/>
              </a:ext>
            </a:extLst>
          </p:cNvPr>
          <p:cNvSpPr/>
          <p:nvPr/>
        </p:nvSpPr>
        <p:spPr>
          <a:xfrm>
            <a:off x="3921420" y="3433870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583CB61-C696-497B-B4E5-2289CB5D667B}"/>
              </a:ext>
            </a:extLst>
          </p:cNvPr>
          <p:cNvSpPr/>
          <p:nvPr/>
        </p:nvSpPr>
        <p:spPr>
          <a:xfrm>
            <a:off x="3608173" y="3930026"/>
            <a:ext cx="7375172" cy="15460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1C7A3A-9CE7-4DBC-9239-485C06690543}"/>
              </a:ext>
            </a:extLst>
          </p:cNvPr>
          <p:cNvSpPr/>
          <p:nvPr/>
        </p:nvSpPr>
        <p:spPr>
          <a:xfrm>
            <a:off x="3921420" y="4073068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C66E4-12A8-4E19-A122-8288580DCE18}"/>
              </a:ext>
            </a:extLst>
          </p:cNvPr>
          <p:cNvSpPr txBox="1"/>
          <p:nvPr/>
        </p:nvSpPr>
        <p:spPr>
          <a:xfrm>
            <a:off x="9316132" y="2116384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26/12/2021</a:t>
            </a:r>
            <a:endParaRPr lang="en-SG" dirty="0">
              <a:latin typeface="Agency FB" panose="020B0503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03C40B-386B-422E-8B64-190B0C43D864}"/>
              </a:ext>
            </a:extLst>
          </p:cNvPr>
          <p:cNvSpPr txBox="1"/>
          <p:nvPr/>
        </p:nvSpPr>
        <p:spPr>
          <a:xfrm>
            <a:off x="9316132" y="271801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24/12/2021</a:t>
            </a:r>
            <a:endParaRPr lang="en-SG" dirty="0">
              <a:latin typeface="Agency FB" panose="020B0503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910E1E-1488-4D53-829B-0861F7A1E20E}"/>
              </a:ext>
            </a:extLst>
          </p:cNvPr>
          <p:cNvSpPr txBox="1"/>
          <p:nvPr/>
        </p:nvSpPr>
        <p:spPr>
          <a:xfrm>
            <a:off x="9316132" y="3390165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17/12/2021</a:t>
            </a:r>
            <a:endParaRPr lang="en-SG" dirty="0">
              <a:latin typeface="Agency FB" panose="020B0503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D05576-E26A-4792-954F-B477B3322183}"/>
              </a:ext>
            </a:extLst>
          </p:cNvPr>
          <p:cNvSpPr txBox="1"/>
          <p:nvPr/>
        </p:nvSpPr>
        <p:spPr>
          <a:xfrm>
            <a:off x="9316132" y="402900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29/12/2021</a:t>
            </a:r>
            <a:endParaRPr lang="en-SG" dirty="0">
              <a:latin typeface="Agency FB" panose="020B0503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51FD1D-907C-4A0B-85A7-DF821DA0A417}"/>
              </a:ext>
            </a:extLst>
          </p:cNvPr>
          <p:cNvSpPr/>
          <p:nvPr/>
        </p:nvSpPr>
        <p:spPr>
          <a:xfrm>
            <a:off x="3964125" y="2835224"/>
            <a:ext cx="256235" cy="2238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808EDD-3BD2-4757-B396-E895BE6141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9314" y="1593773"/>
            <a:ext cx="298412" cy="2984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A7EA3A-5B7B-4576-8BC1-91B3BA303AAE}"/>
              </a:ext>
            </a:extLst>
          </p:cNvPr>
          <p:cNvSpPr txBox="1"/>
          <p:nvPr/>
        </p:nvSpPr>
        <p:spPr>
          <a:xfrm>
            <a:off x="9997193" y="1483677"/>
            <a:ext cx="58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gency FB" panose="020B0503020202020204" pitchFamily="34" charset="0"/>
              </a:rPr>
              <a:t>Sort</a:t>
            </a:r>
            <a:endParaRPr lang="en-SG" sz="2000" b="1" u="sng" dirty="0">
              <a:latin typeface="Agency FB" panose="020B05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888506-8910-4AE0-B89A-A43991F98C40}"/>
              </a:ext>
            </a:extLst>
          </p:cNvPr>
          <p:cNvSpPr/>
          <p:nvPr/>
        </p:nvSpPr>
        <p:spPr>
          <a:xfrm>
            <a:off x="11590638" y="2397033"/>
            <a:ext cx="66621" cy="6419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BEE666D-FC3B-436A-82DE-E1FA0E3024AC}"/>
              </a:ext>
            </a:extLst>
          </p:cNvPr>
          <p:cNvSpPr/>
          <p:nvPr/>
        </p:nvSpPr>
        <p:spPr>
          <a:xfrm>
            <a:off x="10554571" y="2140134"/>
            <a:ext cx="313267" cy="335198"/>
          </a:xfrm>
          <a:prstGeom prst="mathMultiply">
            <a:avLst/>
          </a:prstGeom>
          <a:solidFill>
            <a:srgbClr val="7F7F7F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71B8D-A63F-4809-8611-233B05426C5E}"/>
              </a:ext>
            </a:extLst>
          </p:cNvPr>
          <p:cNvSpPr txBox="1"/>
          <p:nvPr/>
        </p:nvSpPr>
        <p:spPr>
          <a:xfrm>
            <a:off x="4572325" y="3999816"/>
            <a:ext cx="254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Edit Photos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77B7F579-97DE-431E-A1B3-2A69D4ABEDF0}"/>
              </a:ext>
            </a:extLst>
          </p:cNvPr>
          <p:cNvSpPr/>
          <p:nvPr/>
        </p:nvSpPr>
        <p:spPr>
          <a:xfrm>
            <a:off x="10571886" y="2776954"/>
            <a:ext cx="313267" cy="335198"/>
          </a:xfrm>
          <a:prstGeom prst="mathMultiply">
            <a:avLst/>
          </a:prstGeom>
          <a:solidFill>
            <a:srgbClr val="7F7F7F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1BB6C83C-0BB7-4A17-8F71-CB1AE85B286D}"/>
              </a:ext>
            </a:extLst>
          </p:cNvPr>
          <p:cNvSpPr/>
          <p:nvPr/>
        </p:nvSpPr>
        <p:spPr>
          <a:xfrm>
            <a:off x="10571885" y="3390165"/>
            <a:ext cx="313267" cy="335198"/>
          </a:xfrm>
          <a:prstGeom prst="mathMultiply">
            <a:avLst/>
          </a:prstGeom>
          <a:solidFill>
            <a:srgbClr val="7F7F7F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722E609C-BC48-49F1-9C96-56DA1DF75334}"/>
              </a:ext>
            </a:extLst>
          </p:cNvPr>
          <p:cNvSpPr/>
          <p:nvPr/>
        </p:nvSpPr>
        <p:spPr>
          <a:xfrm>
            <a:off x="10564459" y="3999816"/>
            <a:ext cx="313267" cy="335198"/>
          </a:xfrm>
          <a:prstGeom prst="mathMultiply">
            <a:avLst/>
          </a:prstGeom>
          <a:solidFill>
            <a:srgbClr val="7F7F7F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324FA-D384-45C9-8B5F-7E2EFB0A45C4}"/>
              </a:ext>
            </a:extLst>
          </p:cNvPr>
          <p:cNvSpPr txBox="1"/>
          <p:nvPr/>
        </p:nvSpPr>
        <p:spPr>
          <a:xfrm>
            <a:off x="4617029" y="4400433"/>
            <a:ext cx="535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Process and edit photos from running event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22BDC7-2677-429B-A404-55BA4AFA5729}"/>
              </a:ext>
            </a:extLst>
          </p:cNvPr>
          <p:cNvCxnSpPr>
            <a:cxnSpLocks/>
          </p:cNvCxnSpPr>
          <p:nvPr/>
        </p:nvCxnSpPr>
        <p:spPr>
          <a:xfrm flipV="1">
            <a:off x="4482827" y="4372830"/>
            <a:ext cx="5805426" cy="25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9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F6DDCF-3E77-4252-BC40-AF7946A606F0}"/>
              </a:ext>
            </a:extLst>
          </p:cNvPr>
          <p:cNvSpPr/>
          <p:nvPr/>
        </p:nvSpPr>
        <p:spPr>
          <a:xfrm>
            <a:off x="486189" y="1894925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72720" y="3175273"/>
            <a:ext cx="259080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CS1101S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5FEA71-979F-426F-A9CF-4C712DD6AFE2}"/>
              </a:ext>
            </a:extLst>
          </p:cNvPr>
          <p:cNvSpPr txBox="1"/>
          <p:nvPr/>
        </p:nvSpPr>
        <p:spPr>
          <a:xfrm>
            <a:off x="3608173" y="1193469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47535" y="1771357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6B02C0-B340-4D2E-BE49-F93166BD0CFF}"/>
              </a:ext>
            </a:extLst>
          </p:cNvPr>
          <p:cNvSpPr/>
          <p:nvPr/>
        </p:nvSpPr>
        <p:spPr>
          <a:xfrm>
            <a:off x="4159234" y="1999374"/>
            <a:ext cx="1584960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9F84C36-A55E-46E8-B40B-9E556A472B33}"/>
              </a:ext>
            </a:extLst>
          </p:cNvPr>
          <p:cNvSpPr/>
          <p:nvPr/>
        </p:nvSpPr>
        <p:spPr>
          <a:xfrm>
            <a:off x="5927948" y="1999374"/>
            <a:ext cx="1584960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A8843B2-0F26-4B39-8400-BE9C4273412C}"/>
              </a:ext>
            </a:extLst>
          </p:cNvPr>
          <p:cNvSpPr/>
          <p:nvPr/>
        </p:nvSpPr>
        <p:spPr>
          <a:xfrm>
            <a:off x="7696662" y="1999374"/>
            <a:ext cx="1584960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1712DBD-D536-4B0A-800D-830F1DB5976A}"/>
              </a:ext>
            </a:extLst>
          </p:cNvPr>
          <p:cNvSpPr/>
          <p:nvPr/>
        </p:nvSpPr>
        <p:spPr>
          <a:xfrm>
            <a:off x="9465376" y="2004976"/>
            <a:ext cx="1584960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89DC2E0-2D18-4A98-8ED6-64F2C862CC7E}"/>
              </a:ext>
            </a:extLst>
          </p:cNvPr>
          <p:cNvSpPr/>
          <p:nvPr/>
        </p:nvSpPr>
        <p:spPr>
          <a:xfrm>
            <a:off x="11234090" y="2061828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8FA6EB6D-B30B-49A1-90EB-B63C3D14FFF1}"/>
              </a:ext>
            </a:extLst>
          </p:cNvPr>
          <p:cNvSpPr/>
          <p:nvPr/>
        </p:nvSpPr>
        <p:spPr>
          <a:xfrm rot="10800000">
            <a:off x="3754699" y="2070408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FE493C-AECA-4AE0-8126-0E863612B6D8}"/>
              </a:ext>
            </a:extLst>
          </p:cNvPr>
          <p:cNvCxnSpPr/>
          <p:nvPr/>
        </p:nvCxnSpPr>
        <p:spPr>
          <a:xfrm>
            <a:off x="3459892" y="2694484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166FA5B-0D1C-4D22-B3EC-3AA5410B6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CACEE26-27D6-4A34-911C-84C02A00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0B48EB7-CA49-4108-A4D6-C71115B62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43" y="1984332"/>
            <a:ext cx="366623" cy="366623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4FDF48C-0A00-4641-A0CF-9D0932D4DA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5E0E8BB5-07AC-4A62-AC38-DF1954B55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9F7E0357-6E97-47EC-98D2-D00332DEC3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FC5EE97-E648-4976-805B-4B0A23FB36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4C0CAF-A314-4E1C-BDFC-BE6B9FA48197}"/>
              </a:ext>
            </a:extLst>
          </p:cNvPr>
          <p:cNvSpPr/>
          <p:nvPr/>
        </p:nvSpPr>
        <p:spPr>
          <a:xfrm>
            <a:off x="3608173" y="2983999"/>
            <a:ext cx="7982465" cy="38739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1166DE-409B-4512-8EBF-8B79833522BB}"/>
              </a:ext>
            </a:extLst>
          </p:cNvPr>
          <p:cNvSpPr/>
          <p:nvPr/>
        </p:nvSpPr>
        <p:spPr>
          <a:xfrm>
            <a:off x="3636213" y="3016234"/>
            <a:ext cx="7806315" cy="37622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934A8-FBBE-4059-A382-C60B0DF4F8D5}"/>
              </a:ext>
            </a:extLst>
          </p:cNvPr>
          <p:cNvSpPr txBox="1"/>
          <p:nvPr/>
        </p:nvSpPr>
        <p:spPr>
          <a:xfrm>
            <a:off x="3867471" y="3208322"/>
            <a:ext cx="391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What’s Due</a:t>
            </a:r>
            <a:endParaRPr lang="en-SG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8D48E7-35CF-4D92-9202-0EA3895B2F95}"/>
              </a:ext>
            </a:extLst>
          </p:cNvPr>
          <p:cNvCxnSpPr>
            <a:cxnSpLocks/>
          </p:cNvCxnSpPr>
          <p:nvPr/>
        </p:nvCxnSpPr>
        <p:spPr>
          <a:xfrm flipV="1">
            <a:off x="3936176" y="3813366"/>
            <a:ext cx="7114160" cy="40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E1F9029-D99D-4676-B5FB-4D86006E75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63139" y="4031377"/>
            <a:ext cx="3312164" cy="26617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1B1B772-1081-40A2-8810-CB47958908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59234" y="6433972"/>
            <a:ext cx="259180" cy="2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2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6B7EB-2616-4BB5-A176-718B9417E32F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To – Do 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85A297-6D5B-4A70-B602-9412D101DF52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BF32F8-1DA4-4E0B-BA16-7E51E89835B5}"/>
              </a:ext>
            </a:extLst>
          </p:cNvPr>
          <p:cNvSpPr/>
          <p:nvPr/>
        </p:nvSpPr>
        <p:spPr>
          <a:xfrm>
            <a:off x="3608173" y="1998175"/>
            <a:ext cx="2487827" cy="47262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5201C7-9D00-4302-94B4-3465DFE991E4}"/>
              </a:ext>
            </a:extLst>
          </p:cNvPr>
          <p:cNvSpPr/>
          <p:nvPr/>
        </p:nvSpPr>
        <p:spPr>
          <a:xfrm>
            <a:off x="3636214" y="2030410"/>
            <a:ext cx="2378458" cy="46175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7D4DB83-81D1-4E14-B0DA-CDAF6E12364C}"/>
              </a:ext>
            </a:extLst>
          </p:cNvPr>
          <p:cNvSpPr/>
          <p:nvPr/>
        </p:nvSpPr>
        <p:spPr>
          <a:xfrm>
            <a:off x="6307995" y="1998175"/>
            <a:ext cx="2487827" cy="47262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0C70B91-0E0B-45F4-863A-59BD3199034E}"/>
              </a:ext>
            </a:extLst>
          </p:cNvPr>
          <p:cNvSpPr/>
          <p:nvPr/>
        </p:nvSpPr>
        <p:spPr>
          <a:xfrm>
            <a:off x="6336036" y="2030410"/>
            <a:ext cx="2378458" cy="46175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EE341-400F-4763-A6D2-4803E47340AE}"/>
              </a:ext>
            </a:extLst>
          </p:cNvPr>
          <p:cNvSpPr txBox="1"/>
          <p:nvPr/>
        </p:nvSpPr>
        <p:spPr>
          <a:xfrm>
            <a:off x="3777604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Assignments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1DD960-86D2-405D-8A4A-10A4799C1945}"/>
              </a:ext>
            </a:extLst>
          </p:cNvPr>
          <p:cNvCxnSpPr>
            <a:cxnSpLocks/>
          </p:cNvCxnSpPr>
          <p:nvPr/>
        </p:nvCxnSpPr>
        <p:spPr>
          <a:xfrm>
            <a:off x="3849359" y="2590072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F81A8F-4E38-483E-817D-A78B7721868B}"/>
              </a:ext>
            </a:extLst>
          </p:cNvPr>
          <p:cNvCxnSpPr>
            <a:cxnSpLocks/>
          </p:cNvCxnSpPr>
          <p:nvPr/>
        </p:nvCxnSpPr>
        <p:spPr>
          <a:xfrm>
            <a:off x="6545878" y="2580877"/>
            <a:ext cx="195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D5D9DE-07B1-4DA7-A7E6-224A9023F3C4}"/>
              </a:ext>
            </a:extLst>
          </p:cNvPr>
          <p:cNvSpPr txBox="1"/>
          <p:nvPr/>
        </p:nvSpPr>
        <p:spPr>
          <a:xfrm>
            <a:off x="6545878" y="2213721"/>
            <a:ext cx="170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  <a:ea typeface="Roboto" panose="020B0604020202020204" pitchFamily="2" charset="0"/>
              </a:rPr>
              <a:t>Things to Do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D84D0FC-66E4-4244-AE5D-FEE5C45A3138}"/>
              </a:ext>
            </a:extLst>
          </p:cNvPr>
          <p:cNvSpPr/>
          <p:nvPr/>
        </p:nvSpPr>
        <p:spPr>
          <a:xfrm>
            <a:off x="3844494" y="341142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DC66A6D-D92F-4906-A771-97AD3020E5F5}"/>
              </a:ext>
            </a:extLst>
          </p:cNvPr>
          <p:cNvSpPr/>
          <p:nvPr/>
        </p:nvSpPr>
        <p:spPr>
          <a:xfrm>
            <a:off x="3867777" y="342900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87D488A-0988-474A-9644-96793E254D64}"/>
              </a:ext>
            </a:extLst>
          </p:cNvPr>
          <p:cNvSpPr/>
          <p:nvPr/>
        </p:nvSpPr>
        <p:spPr>
          <a:xfrm>
            <a:off x="3844494" y="3044697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262FCB9-2DE7-4C7A-9E64-50B2C0E960B3}"/>
              </a:ext>
            </a:extLst>
          </p:cNvPr>
          <p:cNvSpPr/>
          <p:nvPr/>
        </p:nvSpPr>
        <p:spPr>
          <a:xfrm>
            <a:off x="3867777" y="3062272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CDC14D8-3525-44DB-9E2C-B2F8E997FA0E}"/>
              </a:ext>
            </a:extLst>
          </p:cNvPr>
          <p:cNvSpPr/>
          <p:nvPr/>
        </p:nvSpPr>
        <p:spPr>
          <a:xfrm>
            <a:off x="3844188" y="378607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918329C-6512-483A-B42D-1B30DBA4B3EA}"/>
              </a:ext>
            </a:extLst>
          </p:cNvPr>
          <p:cNvSpPr/>
          <p:nvPr/>
        </p:nvSpPr>
        <p:spPr>
          <a:xfrm>
            <a:off x="3867471" y="380365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A16EC33-3B30-44A3-9676-C79384807681}"/>
              </a:ext>
            </a:extLst>
          </p:cNvPr>
          <p:cNvSpPr/>
          <p:nvPr/>
        </p:nvSpPr>
        <p:spPr>
          <a:xfrm>
            <a:off x="3844188" y="4160423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700DBBF-CC0C-473D-8880-D86F713E8879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252076F-92FD-4BA1-BC01-A378BAEFFA8C}"/>
              </a:ext>
            </a:extLst>
          </p:cNvPr>
          <p:cNvSpPr/>
          <p:nvPr/>
        </p:nvSpPr>
        <p:spPr>
          <a:xfrm>
            <a:off x="3844188" y="4535286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C633D78-83FC-485A-A962-A5BCA95B1C08}"/>
              </a:ext>
            </a:extLst>
          </p:cNvPr>
          <p:cNvSpPr/>
          <p:nvPr/>
        </p:nvSpPr>
        <p:spPr>
          <a:xfrm>
            <a:off x="3867471" y="4552861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833F49C-A2D5-4F86-8A77-086E111EED9F}"/>
              </a:ext>
            </a:extLst>
          </p:cNvPr>
          <p:cNvSpPr/>
          <p:nvPr/>
        </p:nvSpPr>
        <p:spPr>
          <a:xfrm>
            <a:off x="6522595" y="30423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E5AF53F-08A2-4F7E-85DA-9B76B9B490DB}"/>
              </a:ext>
            </a:extLst>
          </p:cNvPr>
          <p:cNvSpPr/>
          <p:nvPr/>
        </p:nvSpPr>
        <p:spPr>
          <a:xfrm>
            <a:off x="6545878" y="30599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E71BB19-BFA4-47BD-906E-AB5BA3D355D2}"/>
              </a:ext>
            </a:extLst>
          </p:cNvPr>
          <p:cNvSpPr/>
          <p:nvPr/>
        </p:nvSpPr>
        <p:spPr>
          <a:xfrm>
            <a:off x="6522289" y="3410645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ED33F2C-70C9-40AD-99D9-A30DC0A06128}"/>
              </a:ext>
            </a:extLst>
          </p:cNvPr>
          <p:cNvSpPr/>
          <p:nvPr/>
        </p:nvSpPr>
        <p:spPr>
          <a:xfrm>
            <a:off x="6545572" y="3428220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55639DA-09CE-48C5-A2A8-28989037DDAE}"/>
              </a:ext>
            </a:extLst>
          </p:cNvPr>
          <p:cNvSpPr/>
          <p:nvPr/>
        </p:nvSpPr>
        <p:spPr>
          <a:xfrm>
            <a:off x="6522289" y="3784848"/>
            <a:ext cx="196078" cy="1833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DFA315-1E19-476B-B75A-0D41473E0B77}"/>
              </a:ext>
            </a:extLst>
          </p:cNvPr>
          <p:cNvSpPr/>
          <p:nvPr/>
        </p:nvSpPr>
        <p:spPr>
          <a:xfrm>
            <a:off x="6545572" y="3802423"/>
            <a:ext cx="146354" cy="142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1E0B9D-3E34-4119-B9F3-4B91993D74B4}"/>
              </a:ext>
            </a:extLst>
          </p:cNvPr>
          <p:cNvSpPr/>
          <p:nvPr/>
        </p:nvSpPr>
        <p:spPr>
          <a:xfrm>
            <a:off x="6409127" y="3625766"/>
            <a:ext cx="2143791" cy="1882079"/>
          </a:xfrm>
          <a:prstGeom prst="roundRect">
            <a:avLst/>
          </a:prstGeom>
          <a:solidFill>
            <a:srgbClr val="E7E6E6">
              <a:alpha val="38039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145A5-B52C-4F69-B557-A8F165424603}"/>
              </a:ext>
            </a:extLst>
          </p:cNvPr>
          <p:cNvSpPr txBox="1"/>
          <p:nvPr/>
        </p:nvSpPr>
        <p:spPr>
          <a:xfrm>
            <a:off x="4068613" y="297619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homework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26D7D-F497-4508-BC13-252C58676232}"/>
              </a:ext>
            </a:extLst>
          </p:cNvPr>
          <p:cNvSpPr txBox="1"/>
          <p:nvPr/>
        </p:nvSpPr>
        <p:spPr>
          <a:xfrm>
            <a:off x="4032807" y="3358264"/>
            <a:ext cx="19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tutorial sheet 3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A294C3-BFC2-4330-9F74-CE4F24918843}"/>
              </a:ext>
            </a:extLst>
          </p:cNvPr>
          <p:cNvSpPr txBox="1"/>
          <p:nvPr/>
        </p:nvSpPr>
        <p:spPr>
          <a:xfrm>
            <a:off x="4059008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 report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1F5DD6-45F1-46C5-BDD6-BE7940FC2373}"/>
              </a:ext>
            </a:extLst>
          </p:cNvPr>
          <p:cNvSpPr txBox="1"/>
          <p:nvPr/>
        </p:nvSpPr>
        <p:spPr>
          <a:xfrm>
            <a:off x="4054943" y="4082321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Redo Assignment</a:t>
            </a:r>
            <a:endParaRPr lang="en-SG" sz="1400" strike="sngStrike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D51189-B34B-4F6A-8495-4CB6438F326B}"/>
              </a:ext>
            </a:extLst>
          </p:cNvPr>
          <p:cNvSpPr txBox="1"/>
          <p:nvPr/>
        </p:nvSpPr>
        <p:spPr>
          <a:xfrm>
            <a:off x="4063549" y="4473052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8A97D9-9B18-46C2-9B14-381FA78366FC}"/>
              </a:ext>
            </a:extLst>
          </p:cNvPr>
          <p:cNvSpPr txBox="1"/>
          <p:nvPr/>
        </p:nvSpPr>
        <p:spPr>
          <a:xfrm>
            <a:off x="6766953" y="298399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 code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E270A6-CEC9-4698-B932-FB79828CCAB4}"/>
              </a:ext>
            </a:extLst>
          </p:cNvPr>
          <p:cNvSpPr txBox="1"/>
          <p:nvPr/>
        </p:nvSpPr>
        <p:spPr>
          <a:xfrm>
            <a:off x="6783930" y="3358263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FB9D18-C4C8-4126-987B-14C0781D19D6}"/>
              </a:ext>
            </a:extLst>
          </p:cNvPr>
          <p:cNvSpPr txBox="1"/>
          <p:nvPr/>
        </p:nvSpPr>
        <p:spPr>
          <a:xfrm>
            <a:off x="6783929" y="3719959"/>
            <a:ext cx="161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photos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63DDEE-A935-4E16-804C-0599F1298CB3}"/>
              </a:ext>
            </a:extLst>
          </p:cNvPr>
          <p:cNvSpPr txBox="1"/>
          <p:nvPr/>
        </p:nvSpPr>
        <p:spPr>
          <a:xfrm>
            <a:off x="6781282" y="4027736"/>
            <a:ext cx="1614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adobe lightroom to edit photos of running event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7EAA6A7-93F2-4B80-8254-8A062C79ECD7}"/>
              </a:ext>
            </a:extLst>
          </p:cNvPr>
          <p:cNvSpPr/>
          <p:nvPr/>
        </p:nvSpPr>
        <p:spPr>
          <a:xfrm>
            <a:off x="3751159" y="2933689"/>
            <a:ext cx="2143791" cy="374383"/>
          </a:xfrm>
          <a:prstGeom prst="roundRect">
            <a:avLst/>
          </a:prstGeom>
          <a:solidFill>
            <a:srgbClr val="EF9089">
              <a:alpha val="3764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3C71421-6359-47C1-9904-1A5307E2B5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25597" y="3648727"/>
            <a:ext cx="743191" cy="743191"/>
          </a:xfrm>
          <a:prstGeom prst="rect">
            <a:avLst/>
          </a:prstGeom>
        </p:spPr>
      </p:pic>
      <p:sp>
        <p:nvSpPr>
          <p:cNvPr id="28" name="L-Shape 27">
            <a:extLst>
              <a:ext uri="{FF2B5EF4-FFF2-40B4-BE49-F238E27FC236}">
                <a16:creationId xmlns:a16="http://schemas.microsoft.com/office/drawing/2014/main" id="{8535C35E-E021-4413-93C5-30B0B9AC3094}"/>
              </a:ext>
            </a:extLst>
          </p:cNvPr>
          <p:cNvSpPr/>
          <p:nvPr/>
        </p:nvSpPr>
        <p:spPr>
          <a:xfrm rot="13550635">
            <a:off x="11140814" y="3813399"/>
            <a:ext cx="368492" cy="382549"/>
          </a:xfrm>
          <a:prstGeom prst="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8024-4F13-404F-9846-41CEA13FAC4B}"/>
              </a:ext>
            </a:extLst>
          </p:cNvPr>
          <p:cNvSpPr/>
          <p:nvPr/>
        </p:nvSpPr>
        <p:spPr>
          <a:xfrm>
            <a:off x="3867471" y="4177998"/>
            <a:ext cx="146354" cy="1428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908C9E-F958-492B-B1AA-33BFE15649EC}"/>
              </a:ext>
            </a:extLst>
          </p:cNvPr>
          <p:cNvSpPr txBox="1"/>
          <p:nvPr/>
        </p:nvSpPr>
        <p:spPr>
          <a:xfrm>
            <a:off x="7631564" y="5215134"/>
            <a:ext cx="102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25/12/21</a:t>
            </a:r>
            <a:endParaRPr lang="en-SG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0CB096F-1A8A-4B3E-86A9-D8B6F0F405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25413" y="5629628"/>
            <a:ext cx="223470" cy="2234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5C4AF3-7DF1-404E-8C73-A974F04B5C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511" y="4928158"/>
            <a:ext cx="223470" cy="22347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27D4529-2B4B-4AD3-B31F-D73EE9173DF6}"/>
              </a:ext>
            </a:extLst>
          </p:cNvPr>
          <p:cNvSpPr/>
          <p:nvPr/>
        </p:nvSpPr>
        <p:spPr>
          <a:xfrm>
            <a:off x="3803511" y="1506113"/>
            <a:ext cx="2366434" cy="3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CS1101S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D468798C-7C35-41AB-AC1B-3C05C548CE6F}"/>
              </a:ext>
            </a:extLst>
          </p:cNvPr>
          <p:cNvSpPr/>
          <p:nvPr/>
        </p:nvSpPr>
        <p:spPr>
          <a:xfrm rot="5400000">
            <a:off x="5634329" y="1594150"/>
            <a:ext cx="131714" cy="139034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82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Export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345B60-06FA-4A7F-9E2B-917F0C50A900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B92B132-C40E-4DB2-9862-2AD905CF3396}"/>
              </a:ext>
            </a:extLst>
          </p:cNvPr>
          <p:cNvSpPr/>
          <p:nvPr/>
        </p:nvSpPr>
        <p:spPr>
          <a:xfrm>
            <a:off x="3608173" y="1772682"/>
            <a:ext cx="7375172" cy="58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	Save As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368B69-C374-45DA-8078-D5493058B347}"/>
              </a:ext>
            </a:extLst>
          </p:cNvPr>
          <p:cNvSpPr/>
          <p:nvPr/>
        </p:nvSpPr>
        <p:spPr>
          <a:xfrm>
            <a:off x="3921420" y="1915723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356786E-2793-496F-82E1-1BF0BD24019A}"/>
              </a:ext>
            </a:extLst>
          </p:cNvPr>
          <p:cNvSpPr/>
          <p:nvPr/>
        </p:nvSpPr>
        <p:spPr>
          <a:xfrm>
            <a:off x="3608173" y="2411880"/>
            <a:ext cx="7375172" cy="58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Download locally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01C815-26BA-4341-8B84-832F8544A245}"/>
              </a:ext>
            </a:extLst>
          </p:cNvPr>
          <p:cNvSpPr/>
          <p:nvPr/>
        </p:nvSpPr>
        <p:spPr>
          <a:xfrm>
            <a:off x="3921420" y="2554921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509122-9F12-4B9F-950D-834EAA20359E}"/>
              </a:ext>
            </a:extLst>
          </p:cNvPr>
          <p:cNvSpPr/>
          <p:nvPr/>
        </p:nvSpPr>
        <p:spPr>
          <a:xfrm>
            <a:off x="3608173" y="3051078"/>
            <a:ext cx="7375172" cy="5858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Export to Community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DB8692-F569-4F1E-8DA8-05660C7E125A}"/>
              </a:ext>
            </a:extLst>
          </p:cNvPr>
          <p:cNvSpPr/>
          <p:nvPr/>
        </p:nvSpPr>
        <p:spPr>
          <a:xfrm>
            <a:off x="3921420" y="3194119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3E8480-CADF-4CFF-8120-7F64CC8B5F09}"/>
              </a:ext>
            </a:extLst>
          </p:cNvPr>
          <p:cNvSpPr/>
          <p:nvPr/>
        </p:nvSpPr>
        <p:spPr>
          <a:xfrm>
            <a:off x="3608173" y="3690276"/>
            <a:ext cx="7375172" cy="58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Settings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8A6535-2CC5-4FBF-89BA-0F73325134BC}"/>
              </a:ext>
            </a:extLst>
          </p:cNvPr>
          <p:cNvSpPr/>
          <p:nvPr/>
        </p:nvSpPr>
        <p:spPr>
          <a:xfrm>
            <a:off x="3921420" y="3833317"/>
            <a:ext cx="341646" cy="2997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F52061-FC41-4325-B82D-1B32BF1EDEB5}"/>
              </a:ext>
            </a:extLst>
          </p:cNvPr>
          <p:cNvSpPr/>
          <p:nvPr/>
        </p:nvSpPr>
        <p:spPr>
          <a:xfrm>
            <a:off x="3964125" y="2595473"/>
            <a:ext cx="256235" cy="2238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B3B4C-25C4-4868-9279-6FD91F48AE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5790" y="926927"/>
            <a:ext cx="8759936" cy="50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51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459892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Export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345B60-06FA-4A7F-9E2B-917F0C50A900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356786E-2793-496F-82E1-1BF0BD24019A}"/>
              </a:ext>
            </a:extLst>
          </p:cNvPr>
          <p:cNvSpPr/>
          <p:nvPr/>
        </p:nvSpPr>
        <p:spPr>
          <a:xfrm>
            <a:off x="3459892" y="1658292"/>
            <a:ext cx="3937617" cy="1389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Download locally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F2DC8F-15D8-4099-AAE5-58CA58AC9F3D}"/>
              </a:ext>
            </a:extLst>
          </p:cNvPr>
          <p:cNvSpPr/>
          <p:nvPr/>
        </p:nvSpPr>
        <p:spPr>
          <a:xfrm>
            <a:off x="7653021" y="1658292"/>
            <a:ext cx="3937617" cy="1389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Save As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253EA9D-22C3-43C4-82F7-8097ABA952A1}"/>
              </a:ext>
            </a:extLst>
          </p:cNvPr>
          <p:cNvSpPr/>
          <p:nvPr/>
        </p:nvSpPr>
        <p:spPr>
          <a:xfrm>
            <a:off x="7653020" y="3324393"/>
            <a:ext cx="3937617" cy="1389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Settings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26DAD4-F613-494D-B029-A5EE8979CEC3}"/>
              </a:ext>
            </a:extLst>
          </p:cNvPr>
          <p:cNvSpPr/>
          <p:nvPr/>
        </p:nvSpPr>
        <p:spPr>
          <a:xfrm>
            <a:off x="3471388" y="3381625"/>
            <a:ext cx="3937617" cy="13897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Export to Community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644D294-CCD6-451C-B8AA-78C3EE926271}"/>
              </a:ext>
            </a:extLst>
          </p:cNvPr>
          <p:cNvSpPr/>
          <p:nvPr/>
        </p:nvSpPr>
        <p:spPr>
          <a:xfrm rot="5400000">
            <a:off x="7146838" y="2164475"/>
            <a:ext cx="1389699" cy="377335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79F95F1D-BC25-4B0E-BDA5-D14A0EE132D0}"/>
              </a:ext>
            </a:extLst>
          </p:cNvPr>
          <p:cNvSpPr/>
          <p:nvPr/>
        </p:nvSpPr>
        <p:spPr>
          <a:xfrm rot="5400000">
            <a:off x="2965206" y="3887808"/>
            <a:ext cx="1389699" cy="377335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B7EDA7D7-CD58-4C5E-9564-340C2BE57E29}"/>
              </a:ext>
            </a:extLst>
          </p:cNvPr>
          <p:cNvSpPr/>
          <p:nvPr/>
        </p:nvSpPr>
        <p:spPr>
          <a:xfrm rot="5400000">
            <a:off x="2956164" y="2158557"/>
            <a:ext cx="1389699" cy="377335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6365E99E-6879-4EE3-B5F0-50CEA33103D5}"/>
              </a:ext>
            </a:extLst>
          </p:cNvPr>
          <p:cNvSpPr/>
          <p:nvPr/>
        </p:nvSpPr>
        <p:spPr>
          <a:xfrm rot="5400000">
            <a:off x="7146838" y="3830576"/>
            <a:ext cx="1389699" cy="377335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0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321261" y="432419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Open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C9E13D-A27C-4B9A-82B9-82E9F919F583}"/>
              </a:ext>
            </a:extLst>
          </p:cNvPr>
          <p:cNvSpPr txBox="1"/>
          <p:nvPr/>
        </p:nvSpPr>
        <p:spPr>
          <a:xfrm>
            <a:off x="3385599" y="1456365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Current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61F2E31-716F-43A3-AD80-44585B32B4AB}"/>
              </a:ext>
            </a:extLst>
          </p:cNvPr>
          <p:cNvCxnSpPr/>
          <p:nvPr/>
        </p:nvCxnSpPr>
        <p:spPr>
          <a:xfrm flipV="1">
            <a:off x="3412469" y="1725645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E302CF-D83C-4F0D-ADFF-462A1C798CCE}"/>
              </a:ext>
            </a:extLst>
          </p:cNvPr>
          <p:cNvSpPr/>
          <p:nvPr/>
        </p:nvSpPr>
        <p:spPr>
          <a:xfrm>
            <a:off x="3364348" y="206192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893559-8BBC-42CD-8793-0A7E186CECDE}"/>
              </a:ext>
            </a:extLst>
          </p:cNvPr>
          <p:cNvSpPr txBox="1"/>
          <p:nvPr/>
        </p:nvSpPr>
        <p:spPr>
          <a:xfrm>
            <a:off x="3450537" y="209923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D70A7B-CA8D-471F-A052-BC7C2B90BCA2}"/>
              </a:ext>
            </a:extLst>
          </p:cNvPr>
          <p:cNvSpPr/>
          <p:nvPr/>
        </p:nvSpPr>
        <p:spPr>
          <a:xfrm>
            <a:off x="5497948" y="205734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7D77C-C33E-4869-8654-7767804512F4}"/>
              </a:ext>
            </a:extLst>
          </p:cNvPr>
          <p:cNvSpPr txBox="1"/>
          <p:nvPr/>
        </p:nvSpPr>
        <p:spPr>
          <a:xfrm>
            <a:off x="5584137" y="209465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CS1231S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Discrete Math</a:t>
            </a:r>
          </a:p>
          <a:p>
            <a:endParaRPr lang="en-S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0150C7F-74FF-481C-B1B9-05C8F9CC2120}"/>
              </a:ext>
            </a:extLst>
          </p:cNvPr>
          <p:cNvSpPr/>
          <p:nvPr/>
        </p:nvSpPr>
        <p:spPr>
          <a:xfrm>
            <a:off x="7631548" y="206192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98486C-C0E0-4095-95CF-119F470946F1}"/>
              </a:ext>
            </a:extLst>
          </p:cNvPr>
          <p:cNvSpPr txBox="1"/>
          <p:nvPr/>
        </p:nvSpPr>
        <p:spPr>
          <a:xfrm>
            <a:off x="7717737" y="209923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MA1521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Calculus for Computing</a:t>
            </a:r>
          </a:p>
          <a:p>
            <a:endParaRPr lang="en-SG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31C4E4-EA2B-474C-AB1F-0E26DBD954F4}"/>
              </a:ext>
            </a:extLst>
          </p:cNvPr>
          <p:cNvSpPr/>
          <p:nvPr/>
        </p:nvSpPr>
        <p:spPr>
          <a:xfrm>
            <a:off x="9799795" y="204077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6DB7DA-8555-4617-AF8D-D27E6C336C11}"/>
              </a:ext>
            </a:extLst>
          </p:cNvPr>
          <p:cNvSpPr txBox="1"/>
          <p:nvPr/>
        </p:nvSpPr>
        <p:spPr>
          <a:xfrm>
            <a:off x="9885984" y="207808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MA2001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Linear Algebra</a:t>
            </a:r>
          </a:p>
          <a:p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136F19F-B26C-469F-9107-D587DB1769CB}"/>
              </a:ext>
            </a:extLst>
          </p:cNvPr>
          <p:cNvSpPr/>
          <p:nvPr/>
        </p:nvSpPr>
        <p:spPr>
          <a:xfrm>
            <a:off x="3399954" y="3454236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218916-6E36-4A5F-A69F-94C78ABA3E31}"/>
              </a:ext>
            </a:extLst>
          </p:cNvPr>
          <p:cNvSpPr txBox="1"/>
          <p:nvPr/>
        </p:nvSpPr>
        <p:spPr>
          <a:xfrm>
            <a:off x="3486143" y="3491550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UTC1101A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Humanizing Technology</a:t>
            </a:r>
          </a:p>
          <a:p>
            <a:endParaRPr lang="en-SG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25AEBBB-768E-437A-B6BA-A1FE14C77D5F}"/>
              </a:ext>
            </a:extLst>
          </p:cNvPr>
          <p:cNvSpPr txBox="1"/>
          <p:nvPr/>
        </p:nvSpPr>
        <p:spPr>
          <a:xfrm>
            <a:off x="3385599" y="4810211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All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CBCE65E-C8F7-4846-ACCF-83462433E86B}"/>
              </a:ext>
            </a:extLst>
          </p:cNvPr>
          <p:cNvCxnSpPr/>
          <p:nvPr/>
        </p:nvCxnSpPr>
        <p:spPr>
          <a:xfrm flipV="1">
            <a:off x="3412469" y="5079491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54D0B8F-8C6D-4054-9BC1-988636687987}"/>
              </a:ext>
            </a:extLst>
          </p:cNvPr>
          <p:cNvSpPr/>
          <p:nvPr/>
        </p:nvSpPr>
        <p:spPr>
          <a:xfrm>
            <a:off x="3399954" y="5418862"/>
            <a:ext cx="1915459" cy="110799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6E2579-0B17-4E48-94F0-99B10F1372E7}"/>
              </a:ext>
            </a:extLst>
          </p:cNvPr>
          <p:cNvSpPr txBox="1"/>
          <p:nvPr/>
        </p:nvSpPr>
        <p:spPr>
          <a:xfrm>
            <a:off x="3486143" y="5456176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5F2802-25BC-4641-A309-0CECC1EAFABF}"/>
              </a:ext>
            </a:extLst>
          </p:cNvPr>
          <p:cNvCxnSpPr/>
          <p:nvPr/>
        </p:nvCxnSpPr>
        <p:spPr>
          <a:xfrm flipV="1">
            <a:off x="3393141" y="1286373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526D1FF-4EE8-4BF8-BF0B-E189A9857A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6603" y="3806474"/>
            <a:ext cx="478148" cy="4781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BD9CF43-2EFA-4F7F-AE1A-4FB9ECFD26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6603" y="5771100"/>
            <a:ext cx="478148" cy="478148"/>
          </a:xfrm>
          <a:prstGeom prst="rect">
            <a:avLst/>
          </a:prstGeom>
        </p:spPr>
      </p:pic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ABB6FBBB-DF30-4A16-9A78-FF70ABEA1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25525"/>
              </p:ext>
            </p:extLst>
          </p:nvPr>
        </p:nvGraphicFramePr>
        <p:xfrm>
          <a:off x="4953231" y="3982211"/>
          <a:ext cx="1857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25173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5872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New Module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Export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4833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2583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69C5F7AA-0AB6-4214-9EA5-6F5808468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95019"/>
              </p:ext>
            </p:extLst>
          </p:nvPr>
        </p:nvGraphicFramePr>
        <p:xfrm>
          <a:off x="9148713" y="4213666"/>
          <a:ext cx="18573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3281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 Module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9CE1AE0-814E-4BBF-8A91-F286A61658D3}"/>
              </a:ext>
            </a:extLst>
          </p:cNvPr>
          <p:cNvSpPr/>
          <p:nvPr/>
        </p:nvSpPr>
        <p:spPr>
          <a:xfrm rot="13112794">
            <a:off x="4832500" y="3911670"/>
            <a:ext cx="219628" cy="1661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DB46841-08F9-4269-8E50-0AE02BEA1D10}"/>
              </a:ext>
            </a:extLst>
          </p:cNvPr>
          <p:cNvSpPr/>
          <p:nvPr/>
        </p:nvSpPr>
        <p:spPr>
          <a:xfrm rot="13112794">
            <a:off x="9028650" y="4123383"/>
            <a:ext cx="219628" cy="1661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5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321261" y="432419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Open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A7FB49-A644-408A-8B47-6A9F62794A82}"/>
              </a:ext>
            </a:extLst>
          </p:cNvPr>
          <p:cNvCxnSpPr/>
          <p:nvPr/>
        </p:nvCxnSpPr>
        <p:spPr>
          <a:xfrm>
            <a:off x="3457078" y="2187545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AA5B79-FEE0-47C7-A15C-93D1339CA2D0}"/>
              </a:ext>
            </a:extLst>
          </p:cNvPr>
          <p:cNvSpPr txBox="1"/>
          <p:nvPr/>
        </p:nvSpPr>
        <p:spPr>
          <a:xfrm>
            <a:off x="3612714" y="2340170"/>
            <a:ext cx="31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Univers Condensed" panose="020B0506020202050204" pitchFamily="34" charset="0"/>
              </a:rPr>
              <a:t>Tutorials</a:t>
            </a:r>
            <a:endParaRPr lang="en-SG" sz="2800" u="sng" dirty="0">
              <a:latin typeface="Univers Condensed" panose="020B050602020205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55E95E-2705-450F-8108-B92AD8490C74}"/>
              </a:ext>
            </a:extLst>
          </p:cNvPr>
          <p:cNvSpPr/>
          <p:nvPr/>
        </p:nvSpPr>
        <p:spPr>
          <a:xfrm>
            <a:off x="3612714" y="315363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813CC-63F3-40F4-8EDB-A8301CE0DA51}"/>
              </a:ext>
            </a:extLst>
          </p:cNvPr>
          <p:cNvSpPr/>
          <p:nvPr/>
        </p:nvSpPr>
        <p:spPr>
          <a:xfrm>
            <a:off x="5764815" y="316899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A56F1C-1EFE-4363-9F66-C9664C092588}"/>
              </a:ext>
            </a:extLst>
          </p:cNvPr>
          <p:cNvSpPr/>
          <p:nvPr/>
        </p:nvSpPr>
        <p:spPr>
          <a:xfrm>
            <a:off x="7916916" y="316899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1B53EE4-FEEC-4CA3-9DEC-329ED83B167A}"/>
              </a:ext>
            </a:extLst>
          </p:cNvPr>
          <p:cNvCxnSpPr/>
          <p:nvPr/>
        </p:nvCxnSpPr>
        <p:spPr>
          <a:xfrm>
            <a:off x="6019261" y="3445090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7EC37C-070E-4C34-AB87-39FCDB5FA4B1}"/>
              </a:ext>
            </a:extLst>
          </p:cNvPr>
          <p:cNvCxnSpPr/>
          <p:nvPr/>
        </p:nvCxnSpPr>
        <p:spPr>
          <a:xfrm>
            <a:off x="6029421" y="3651792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968737-264D-4EA1-B5A9-29C12ADCC223}"/>
              </a:ext>
            </a:extLst>
          </p:cNvPr>
          <p:cNvCxnSpPr/>
          <p:nvPr/>
        </p:nvCxnSpPr>
        <p:spPr>
          <a:xfrm>
            <a:off x="6029421" y="3848367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9C854F-223B-4347-8F13-F30D031A6A41}"/>
              </a:ext>
            </a:extLst>
          </p:cNvPr>
          <p:cNvCxnSpPr/>
          <p:nvPr/>
        </p:nvCxnSpPr>
        <p:spPr>
          <a:xfrm>
            <a:off x="6029421" y="4061461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9E7BC0-3977-4613-8AA4-4CDB4D72DA46}"/>
              </a:ext>
            </a:extLst>
          </p:cNvPr>
          <p:cNvCxnSpPr/>
          <p:nvPr/>
        </p:nvCxnSpPr>
        <p:spPr>
          <a:xfrm>
            <a:off x="6029421" y="4267663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F4C60E-319E-41C4-9F96-D6CF5140507B}"/>
              </a:ext>
            </a:extLst>
          </p:cNvPr>
          <p:cNvCxnSpPr>
            <a:cxnSpLocks/>
          </p:cNvCxnSpPr>
          <p:nvPr/>
        </p:nvCxnSpPr>
        <p:spPr>
          <a:xfrm>
            <a:off x="6029421" y="4495728"/>
            <a:ext cx="604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BDF2D0-E54A-43AF-A61B-96472561F20D}"/>
              </a:ext>
            </a:extLst>
          </p:cNvPr>
          <p:cNvSpPr txBox="1"/>
          <p:nvPr/>
        </p:nvSpPr>
        <p:spPr>
          <a:xfrm>
            <a:off x="3593002" y="5219445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1…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846D75-171F-4FF9-9163-861ADDBEB3B9}"/>
              </a:ext>
            </a:extLst>
          </p:cNvPr>
          <p:cNvSpPr txBox="1"/>
          <p:nvPr/>
        </p:nvSpPr>
        <p:spPr>
          <a:xfrm>
            <a:off x="5754959" y="5259392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2…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84DE76-7C06-4292-A380-78253C7B0111}"/>
              </a:ext>
            </a:extLst>
          </p:cNvPr>
          <p:cNvSpPr txBox="1"/>
          <p:nvPr/>
        </p:nvSpPr>
        <p:spPr>
          <a:xfrm>
            <a:off x="7916916" y="5267796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3…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A0936F0-8F6F-4736-AB02-4DF65378485F}"/>
              </a:ext>
            </a:extLst>
          </p:cNvPr>
          <p:cNvSpPr/>
          <p:nvPr/>
        </p:nvSpPr>
        <p:spPr>
          <a:xfrm>
            <a:off x="3606212" y="1492371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AAD1A46-B50A-400D-B9C5-4E9092B5A374}"/>
              </a:ext>
            </a:extLst>
          </p:cNvPr>
          <p:cNvSpPr/>
          <p:nvPr/>
        </p:nvSpPr>
        <p:spPr>
          <a:xfrm>
            <a:off x="5221343" y="1501557"/>
            <a:ext cx="1509173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28AA7DC3-BD33-4AE6-BDD3-74A4B9C89307}"/>
              </a:ext>
            </a:extLst>
          </p:cNvPr>
          <p:cNvSpPr/>
          <p:nvPr/>
        </p:nvSpPr>
        <p:spPr>
          <a:xfrm>
            <a:off x="11728876" y="155466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CBFFF89-C640-4C1A-B3DA-1DEA764BEE27}"/>
              </a:ext>
            </a:extLst>
          </p:cNvPr>
          <p:cNvSpPr/>
          <p:nvPr/>
        </p:nvSpPr>
        <p:spPr>
          <a:xfrm rot="10800000">
            <a:off x="3249492" y="155466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B95598F-9AEC-4AC0-BDDB-9A033099884B}"/>
              </a:ext>
            </a:extLst>
          </p:cNvPr>
          <p:cNvSpPr/>
          <p:nvPr/>
        </p:nvSpPr>
        <p:spPr>
          <a:xfrm>
            <a:off x="6831475" y="1511413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To-Do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8EE1282-6F06-4335-A518-7EE83E4443ED}"/>
              </a:ext>
            </a:extLst>
          </p:cNvPr>
          <p:cNvSpPr/>
          <p:nvPr/>
        </p:nvSpPr>
        <p:spPr>
          <a:xfrm>
            <a:off x="8439755" y="1519246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8740606-3C59-4FD4-A9E9-1C1184CCF0C9}"/>
              </a:ext>
            </a:extLst>
          </p:cNvPr>
          <p:cNvSpPr/>
          <p:nvPr/>
        </p:nvSpPr>
        <p:spPr>
          <a:xfrm>
            <a:off x="10055161" y="1510107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78E188-E7BF-4951-9C88-CD269DEA859F}"/>
              </a:ext>
            </a:extLst>
          </p:cNvPr>
          <p:cNvSpPr txBox="1"/>
          <p:nvPr/>
        </p:nvSpPr>
        <p:spPr>
          <a:xfrm>
            <a:off x="9608487" y="339652"/>
            <a:ext cx="295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34234"/>
                </a:solidFill>
                <a:latin typeface="Gilroy-Medium" panose="00000600000000000000" pitchFamily="2" charset="0"/>
              </a:rPr>
              <a:t>CS1101S</a:t>
            </a:r>
            <a:endParaRPr lang="en-SG" sz="36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AAEE92-DEC2-4866-9BA8-A690F60B3156}"/>
              </a:ext>
            </a:extLst>
          </p:cNvPr>
          <p:cNvSpPr txBox="1"/>
          <p:nvPr/>
        </p:nvSpPr>
        <p:spPr>
          <a:xfrm>
            <a:off x="9009385" y="895949"/>
            <a:ext cx="327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1B090D-5062-4883-B94E-F2399757ED84}"/>
              </a:ext>
            </a:extLst>
          </p:cNvPr>
          <p:cNvCxnSpPr/>
          <p:nvPr/>
        </p:nvCxnSpPr>
        <p:spPr>
          <a:xfrm flipV="1">
            <a:off x="3321261" y="1212897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882E55-33CC-4A1C-A1E8-AE4478415A71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Modules</a:t>
            </a:r>
            <a:endParaRPr lang="en-SG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564A765-DB71-4B12-A239-62979394E83F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83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321261" y="432419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Open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A7FB49-A644-408A-8B47-6A9F62794A82}"/>
              </a:ext>
            </a:extLst>
          </p:cNvPr>
          <p:cNvCxnSpPr/>
          <p:nvPr/>
        </p:nvCxnSpPr>
        <p:spPr>
          <a:xfrm>
            <a:off x="3457078" y="2187545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AA5B79-FEE0-47C7-A15C-93D1339CA2D0}"/>
              </a:ext>
            </a:extLst>
          </p:cNvPr>
          <p:cNvSpPr txBox="1"/>
          <p:nvPr/>
        </p:nvSpPr>
        <p:spPr>
          <a:xfrm>
            <a:off x="3612714" y="2340170"/>
            <a:ext cx="31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Univers Condensed" panose="020B0506020202050204" pitchFamily="34" charset="0"/>
              </a:rPr>
              <a:t>Tutorials</a:t>
            </a:r>
            <a:endParaRPr lang="en-SG" sz="2800" u="sng" dirty="0">
              <a:latin typeface="Univers Condensed" panose="020B050602020205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55E95E-2705-450F-8108-B92AD8490C74}"/>
              </a:ext>
            </a:extLst>
          </p:cNvPr>
          <p:cNvSpPr/>
          <p:nvPr/>
        </p:nvSpPr>
        <p:spPr>
          <a:xfrm>
            <a:off x="3612714" y="3153638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813CC-63F3-40F4-8EDB-A8301CE0DA51}"/>
              </a:ext>
            </a:extLst>
          </p:cNvPr>
          <p:cNvSpPr/>
          <p:nvPr/>
        </p:nvSpPr>
        <p:spPr>
          <a:xfrm>
            <a:off x="5764815" y="316899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A56F1C-1EFE-4363-9F66-C9664C092588}"/>
              </a:ext>
            </a:extLst>
          </p:cNvPr>
          <p:cNvSpPr/>
          <p:nvPr/>
        </p:nvSpPr>
        <p:spPr>
          <a:xfrm>
            <a:off x="7916916" y="3168990"/>
            <a:ext cx="1676400" cy="206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1B53EE4-FEEC-4CA3-9DEC-329ED83B167A}"/>
              </a:ext>
            </a:extLst>
          </p:cNvPr>
          <p:cNvCxnSpPr/>
          <p:nvPr/>
        </p:nvCxnSpPr>
        <p:spPr>
          <a:xfrm>
            <a:off x="6019261" y="3445090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7EC37C-070E-4C34-AB87-39FCDB5FA4B1}"/>
              </a:ext>
            </a:extLst>
          </p:cNvPr>
          <p:cNvCxnSpPr/>
          <p:nvPr/>
        </p:nvCxnSpPr>
        <p:spPr>
          <a:xfrm>
            <a:off x="6029421" y="3651792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968737-264D-4EA1-B5A9-29C12ADCC223}"/>
              </a:ext>
            </a:extLst>
          </p:cNvPr>
          <p:cNvCxnSpPr/>
          <p:nvPr/>
        </p:nvCxnSpPr>
        <p:spPr>
          <a:xfrm>
            <a:off x="6029421" y="3848367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9C854F-223B-4347-8F13-F30D031A6A41}"/>
              </a:ext>
            </a:extLst>
          </p:cNvPr>
          <p:cNvCxnSpPr/>
          <p:nvPr/>
        </p:nvCxnSpPr>
        <p:spPr>
          <a:xfrm>
            <a:off x="6029421" y="4061461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9E7BC0-3977-4613-8AA4-4CDB4D72DA46}"/>
              </a:ext>
            </a:extLst>
          </p:cNvPr>
          <p:cNvCxnSpPr/>
          <p:nvPr/>
        </p:nvCxnSpPr>
        <p:spPr>
          <a:xfrm>
            <a:off x="6029421" y="4267663"/>
            <a:ext cx="117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F4C60E-319E-41C4-9F96-D6CF5140507B}"/>
              </a:ext>
            </a:extLst>
          </p:cNvPr>
          <p:cNvCxnSpPr>
            <a:cxnSpLocks/>
          </p:cNvCxnSpPr>
          <p:nvPr/>
        </p:nvCxnSpPr>
        <p:spPr>
          <a:xfrm>
            <a:off x="6029421" y="4495728"/>
            <a:ext cx="604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BDF2D0-E54A-43AF-A61B-96472561F20D}"/>
              </a:ext>
            </a:extLst>
          </p:cNvPr>
          <p:cNvSpPr txBox="1"/>
          <p:nvPr/>
        </p:nvSpPr>
        <p:spPr>
          <a:xfrm>
            <a:off x="3593002" y="5219445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1…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846D75-171F-4FF9-9163-861ADDBEB3B9}"/>
              </a:ext>
            </a:extLst>
          </p:cNvPr>
          <p:cNvSpPr txBox="1"/>
          <p:nvPr/>
        </p:nvSpPr>
        <p:spPr>
          <a:xfrm>
            <a:off x="5754959" y="5259392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2…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84DE76-7C06-4292-A380-78253C7B0111}"/>
              </a:ext>
            </a:extLst>
          </p:cNvPr>
          <p:cNvSpPr txBox="1"/>
          <p:nvPr/>
        </p:nvSpPr>
        <p:spPr>
          <a:xfrm>
            <a:off x="7916916" y="5267796"/>
            <a:ext cx="158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roy-Medium" panose="00000600000000000000" pitchFamily="2" charset="0"/>
              </a:rPr>
              <a:t>Chapter 3…</a:t>
            </a:r>
            <a:endParaRPr lang="en-SG" sz="1600" dirty="0">
              <a:latin typeface="Gilroy-Medium" panose="00000600000000000000" pitchFamily="2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A0936F0-8F6F-4736-AB02-4DF65378485F}"/>
              </a:ext>
            </a:extLst>
          </p:cNvPr>
          <p:cNvSpPr/>
          <p:nvPr/>
        </p:nvSpPr>
        <p:spPr>
          <a:xfrm>
            <a:off x="3606212" y="1492371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Notes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AAD1A46-B50A-400D-B9C5-4E9092B5A374}"/>
              </a:ext>
            </a:extLst>
          </p:cNvPr>
          <p:cNvSpPr/>
          <p:nvPr/>
        </p:nvSpPr>
        <p:spPr>
          <a:xfrm>
            <a:off x="5221343" y="1501557"/>
            <a:ext cx="1509173" cy="43596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Tutorials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28AA7DC3-BD33-4AE6-BDD3-74A4B9C89307}"/>
              </a:ext>
            </a:extLst>
          </p:cNvPr>
          <p:cNvSpPr/>
          <p:nvPr/>
        </p:nvSpPr>
        <p:spPr>
          <a:xfrm>
            <a:off x="11728876" y="155466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CBFFF89-C640-4C1A-B3DA-1DEA764BEE27}"/>
              </a:ext>
            </a:extLst>
          </p:cNvPr>
          <p:cNvSpPr/>
          <p:nvPr/>
        </p:nvSpPr>
        <p:spPr>
          <a:xfrm rot="10800000">
            <a:off x="3249492" y="1554667"/>
            <a:ext cx="208439" cy="293891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SG" b="1">
              <a:ln/>
              <a:solidFill>
                <a:schemeClr val="accent3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B95598F-9AEC-4AC0-BDDB-9A033099884B}"/>
              </a:ext>
            </a:extLst>
          </p:cNvPr>
          <p:cNvSpPr/>
          <p:nvPr/>
        </p:nvSpPr>
        <p:spPr>
          <a:xfrm>
            <a:off x="6831475" y="1511413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To-Do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8EE1282-6F06-4335-A518-7EE83E4443ED}"/>
              </a:ext>
            </a:extLst>
          </p:cNvPr>
          <p:cNvSpPr/>
          <p:nvPr/>
        </p:nvSpPr>
        <p:spPr>
          <a:xfrm>
            <a:off x="8439755" y="1519246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Assignments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8740606-3C59-4FD4-A9E9-1C1184CCF0C9}"/>
              </a:ext>
            </a:extLst>
          </p:cNvPr>
          <p:cNvSpPr/>
          <p:nvPr/>
        </p:nvSpPr>
        <p:spPr>
          <a:xfrm>
            <a:off x="10055161" y="1510107"/>
            <a:ext cx="1509173" cy="43596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Univers Condensed" panose="020B0506020202050204" pitchFamily="34" charset="0"/>
              </a:rPr>
              <a:t>Lecture Slides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Univers Condensed" panose="020B050602020205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78E188-E7BF-4951-9C88-CD269DEA859F}"/>
              </a:ext>
            </a:extLst>
          </p:cNvPr>
          <p:cNvSpPr txBox="1"/>
          <p:nvPr/>
        </p:nvSpPr>
        <p:spPr>
          <a:xfrm>
            <a:off x="9608487" y="339652"/>
            <a:ext cx="295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34234"/>
                </a:solidFill>
                <a:latin typeface="Gilroy-Medium" panose="00000600000000000000" pitchFamily="2" charset="0"/>
              </a:rPr>
              <a:t>CS1101S</a:t>
            </a:r>
            <a:endParaRPr lang="en-SG" sz="36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AAEE92-DEC2-4866-9BA8-A690F60B3156}"/>
              </a:ext>
            </a:extLst>
          </p:cNvPr>
          <p:cNvSpPr txBox="1"/>
          <p:nvPr/>
        </p:nvSpPr>
        <p:spPr>
          <a:xfrm>
            <a:off x="9009385" y="895949"/>
            <a:ext cx="327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Programming Methodology 1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1B090D-5062-4883-B94E-F2399757ED84}"/>
              </a:ext>
            </a:extLst>
          </p:cNvPr>
          <p:cNvCxnSpPr/>
          <p:nvPr/>
        </p:nvCxnSpPr>
        <p:spPr>
          <a:xfrm flipV="1">
            <a:off x="3321261" y="1212897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61D941-C974-4099-976E-189F1AA3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62715"/>
              </p:ext>
            </p:extLst>
          </p:nvPr>
        </p:nvGraphicFramePr>
        <p:xfrm>
          <a:off x="9022640" y="3931920"/>
          <a:ext cx="18573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25173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5872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9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2641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Export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4833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2583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sp>
        <p:nvSpPr>
          <p:cNvPr id="59" name="Arrow: Right 58">
            <a:extLst>
              <a:ext uri="{FF2B5EF4-FFF2-40B4-BE49-F238E27FC236}">
                <a16:creationId xmlns:a16="http://schemas.microsoft.com/office/drawing/2014/main" id="{DA39073D-20BE-45B5-A851-A1EDDA59FE68}"/>
              </a:ext>
            </a:extLst>
          </p:cNvPr>
          <p:cNvSpPr/>
          <p:nvPr/>
        </p:nvSpPr>
        <p:spPr>
          <a:xfrm rot="13112794">
            <a:off x="8899571" y="3863695"/>
            <a:ext cx="219628" cy="1661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B575892-0E2E-4E91-AF50-F51044F24A8C}"/>
              </a:ext>
            </a:extLst>
          </p:cNvPr>
          <p:cNvSpPr/>
          <p:nvPr/>
        </p:nvSpPr>
        <p:spPr>
          <a:xfrm>
            <a:off x="3188424" y="119944"/>
            <a:ext cx="2576391" cy="305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Modules</a:t>
            </a:r>
            <a:endParaRPr lang="en-SG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74AE57D-DF63-454E-BA53-DB4D8E66F2CE}"/>
              </a:ext>
            </a:extLst>
          </p:cNvPr>
          <p:cNvSpPr/>
          <p:nvPr/>
        </p:nvSpPr>
        <p:spPr>
          <a:xfrm rot="10800000">
            <a:off x="3311267" y="207015"/>
            <a:ext cx="243125" cy="132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43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459892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Export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345B60-06FA-4A7F-9E2B-917F0C50A900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74EF7C9-234B-455E-86C5-BA4BAD4BBCF2}"/>
              </a:ext>
            </a:extLst>
          </p:cNvPr>
          <p:cNvSpPr/>
          <p:nvPr/>
        </p:nvSpPr>
        <p:spPr>
          <a:xfrm>
            <a:off x="3576917" y="1639822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7B10F9-783D-4EFA-B706-2E8A77724744}"/>
              </a:ext>
            </a:extLst>
          </p:cNvPr>
          <p:cNvSpPr/>
          <p:nvPr/>
        </p:nvSpPr>
        <p:spPr>
          <a:xfrm>
            <a:off x="3576917" y="2762287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6C13CD-381F-4B06-8A48-B1490F290A0B}"/>
              </a:ext>
            </a:extLst>
          </p:cNvPr>
          <p:cNvSpPr/>
          <p:nvPr/>
        </p:nvSpPr>
        <p:spPr>
          <a:xfrm>
            <a:off x="3576917" y="3884752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C555C-A0FD-4262-A5BE-1E72EEFF622C}"/>
              </a:ext>
            </a:extLst>
          </p:cNvPr>
          <p:cNvSpPr/>
          <p:nvPr/>
        </p:nvSpPr>
        <p:spPr>
          <a:xfrm>
            <a:off x="3576917" y="5046054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E74717-DBD9-4B71-9610-657B117FB77B}"/>
              </a:ext>
            </a:extLst>
          </p:cNvPr>
          <p:cNvSpPr txBox="1"/>
          <p:nvPr/>
        </p:nvSpPr>
        <p:spPr>
          <a:xfrm>
            <a:off x="4303058" y="1639103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Download locally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41838-34AE-43EC-B48B-E8730936FDE6}"/>
              </a:ext>
            </a:extLst>
          </p:cNvPr>
          <p:cNvSpPr txBox="1"/>
          <p:nvPr/>
        </p:nvSpPr>
        <p:spPr>
          <a:xfrm>
            <a:off x="4347883" y="2764024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Save As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E034BB-3B5D-4A5B-971B-7879DA1268EF}"/>
              </a:ext>
            </a:extLst>
          </p:cNvPr>
          <p:cNvSpPr txBox="1"/>
          <p:nvPr/>
        </p:nvSpPr>
        <p:spPr>
          <a:xfrm>
            <a:off x="4347883" y="3884752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Export to community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E27C8-8D79-47D7-9968-3CF9068C6BF9}"/>
              </a:ext>
            </a:extLst>
          </p:cNvPr>
          <p:cNvSpPr txBox="1"/>
          <p:nvPr/>
        </p:nvSpPr>
        <p:spPr>
          <a:xfrm>
            <a:off x="4347883" y="4999742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Settings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57AAC5-7392-4918-AD5C-EC152DB6AE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103" y="3975853"/>
            <a:ext cx="424964" cy="4249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8D7F2F-A9E0-4BC2-A923-AB93863E8C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1103" y="1725049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87DB32E-EB97-4992-B067-95453D216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368" y="5140912"/>
            <a:ext cx="464433" cy="4644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2D4C35-944B-4E49-A071-45318E657D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8094" y="2863063"/>
            <a:ext cx="424964" cy="42496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496B32-50E0-42B2-8EF9-8FBDC939917A}"/>
              </a:ext>
            </a:extLst>
          </p:cNvPr>
          <p:cNvSpPr txBox="1"/>
          <p:nvPr/>
        </p:nvSpPr>
        <p:spPr>
          <a:xfrm>
            <a:off x="4314622" y="1950278"/>
            <a:ext cx="5513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Download the document into your local machine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D2BA8E-004B-4EBB-9A72-340498CC9145}"/>
              </a:ext>
            </a:extLst>
          </p:cNvPr>
          <p:cNvSpPr txBox="1"/>
          <p:nvPr/>
        </p:nvSpPr>
        <p:spPr>
          <a:xfrm>
            <a:off x="4347883" y="3089899"/>
            <a:ext cx="5513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Save the document into your files (cloud?)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C4C994-62EE-4B16-B327-33E0940CB276}"/>
              </a:ext>
            </a:extLst>
          </p:cNvPr>
          <p:cNvSpPr txBox="1"/>
          <p:nvPr/>
        </p:nvSpPr>
        <p:spPr>
          <a:xfrm>
            <a:off x="4347883" y="4200993"/>
            <a:ext cx="5513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Share your document with the community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29FD18-4609-41E5-A13D-34E95697D189}"/>
              </a:ext>
            </a:extLst>
          </p:cNvPr>
          <p:cNvSpPr txBox="1"/>
          <p:nvPr/>
        </p:nvSpPr>
        <p:spPr>
          <a:xfrm>
            <a:off x="3109542" y="2144186"/>
            <a:ext cx="146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Download locally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5F4F97-859A-4443-8B5D-A9F3717DF887}"/>
              </a:ext>
            </a:extLst>
          </p:cNvPr>
          <p:cNvSpPr txBox="1"/>
          <p:nvPr/>
        </p:nvSpPr>
        <p:spPr>
          <a:xfrm>
            <a:off x="3267803" y="3332405"/>
            <a:ext cx="5417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Save As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778752-CE80-497B-8E14-0872D54E781A}"/>
              </a:ext>
            </a:extLst>
          </p:cNvPr>
          <p:cNvSpPr txBox="1"/>
          <p:nvPr/>
        </p:nvSpPr>
        <p:spPr>
          <a:xfrm>
            <a:off x="3029543" y="4363206"/>
            <a:ext cx="1663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Export to community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821DE5-33F9-44FD-A094-BA6DB3C51B9C}"/>
              </a:ext>
            </a:extLst>
          </p:cNvPr>
          <p:cNvSpPr txBox="1"/>
          <p:nvPr/>
        </p:nvSpPr>
        <p:spPr>
          <a:xfrm>
            <a:off x="2798539" y="5656933"/>
            <a:ext cx="2084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Settings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9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459892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Export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345B60-06FA-4A7F-9E2B-917F0C50A900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74EF7C9-234B-455E-86C5-BA4BAD4BBCF2}"/>
              </a:ext>
            </a:extLst>
          </p:cNvPr>
          <p:cNvSpPr/>
          <p:nvPr/>
        </p:nvSpPr>
        <p:spPr>
          <a:xfrm>
            <a:off x="3576917" y="1639822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7B10F9-783D-4EFA-B706-2E8A77724744}"/>
              </a:ext>
            </a:extLst>
          </p:cNvPr>
          <p:cNvSpPr/>
          <p:nvPr/>
        </p:nvSpPr>
        <p:spPr>
          <a:xfrm>
            <a:off x="3576917" y="2762287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6C13CD-381F-4B06-8A48-B1490F290A0B}"/>
              </a:ext>
            </a:extLst>
          </p:cNvPr>
          <p:cNvSpPr/>
          <p:nvPr/>
        </p:nvSpPr>
        <p:spPr>
          <a:xfrm>
            <a:off x="3576917" y="3884752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C555C-A0FD-4262-A5BE-1E72EEFF622C}"/>
              </a:ext>
            </a:extLst>
          </p:cNvPr>
          <p:cNvSpPr/>
          <p:nvPr/>
        </p:nvSpPr>
        <p:spPr>
          <a:xfrm>
            <a:off x="3576917" y="5046054"/>
            <a:ext cx="995082" cy="95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E74717-DBD9-4B71-9610-657B117FB77B}"/>
              </a:ext>
            </a:extLst>
          </p:cNvPr>
          <p:cNvSpPr txBox="1"/>
          <p:nvPr/>
        </p:nvSpPr>
        <p:spPr>
          <a:xfrm>
            <a:off x="4303058" y="1639103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Download locally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41838-34AE-43EC-B48B-E8730936FDE6}"/>
              </a:ext>
            </a:extLst>
          </p:cNvPr>
          <p:cNvSpPr txBox="1"/>
          <p:nvPr/>
        </p:nvSpPr>
        <p:spPr>
          <a:xfrm>
            <a:off x="4347883" y="2764024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Save As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E034BB-3B5D-4A5B-971B-7879DA1268EF}"/>
              </a:ext>
            </a:extLst>
          </p:cNvPr>
          <p:cNvSpPr txBox="1"/>
          <p:nvPr/>
        </p:nvSpPr>
        <p:spPr>
          <a:xfrm>
            <a:off x="4347883" y="3884752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Export to community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E27C8-8D79-47D7-9968-3CF9068C6BF9}"/>
              </a:ext>
            </a:extLst>
          </p:cNvPr>
          <p:cNvSpPr txBox="1"/>
          <p:nvPr/>
        </p:nvSpPr>
        <p:spPr>
          <a:xfrm>
            <a:off x="4347883" y="4999742"/>
            <a:ext cx="5513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Settings</a:t>
            </a:r>
            <a:endParaRPr lang="en-SG" sz="2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57AAC5-7392-4918-AD5C-EC152DB6AE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4294" y="4080684"/>
            <a:ext cx="480328" cy="480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8D7F2F-A9E0-4BC2-A923-AB93863E8C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5858" y="1842168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87DB32E-EB97-4992-B067-95453D2163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9828" y="5245631"/>
            <a:ext cx="559751" cy="5597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2D4C35-944B-4E49-A071-45318E657D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67555" y="3007448"/>
            <a:ext cx="502024" cy="50202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496B32-50E0-42B2-8EF9-8FBDC939917A}"/>
              </a:ext>
            </a:extLst>
          </p:cNvPr>
          <p:cNvSpPr txBox="1"/>
          <p:nvPr/>
        </p:nvSpPr>
        <p:spPr>
          <a:xfrm>
            <a:off x="4314622" y="1950278"/>
            <a:ext cx="5513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Download the document into your local machine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D2BA8E-004B-4EBB-9A72-340498CC9145}"/>
              </a:ext>
            </a:extLst>
          </p:cNvPr>
          <p:cNvSpPr txBox="1"/>
          <p:nvPr/>
        </p:nvSpPr>
        <p:spPr>
          <a:xfrm>
            <a:off x="4347883" y="3089899"/>
            <a:ext cx="5513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Save the document into your files (cloud?)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C4C994-62EE-4B16-B327-33E0940CB276}"/>
              </a:ext>
            </a:extLst>
          </p:cNvPr>
          <p:cNvSpPr txBox="1"/>
          <p:nvPr/>
        </p:nvSpPr>
        <p:spPr>
          <a:xfrm>
            <a:off x="4347883" y="4200993"/>
            <a:ext cx="5513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-Medium" panose="00000600000000000000" pitchFamily="2" charset="0"/>
              </a:rPr>
              <a:t>Share your document with the community</a:t>
            </a:r>
            <a:endParaRPr lang="en-SG" sz="1400" dirty="0">
              <a:solidFill>
                <a:schemeClr val="tx1">
                  <a:lumMod val="75000"/>
                  <a:lumOff val="25000"/>
                </a:schemeClr>
              </a:solidFill>
              <a:latin typeface="Gilroy-Medium" panose="00000600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EDFDC7C-0D3D-47CC-A136-D0ED92FD88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05790" y="926927"/>
            <a:ext cx="8759936" cy="50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2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84C69-A69D-457D-8F0A-AD8B6247659D}"/>
              </a:ext>
            </a:extLst>
          </p:cNvPr>
          <p:cNvSpPr/>
          <p:nvPr/>
        </p:nvSpPr>
        <p:spPr>
          <a:xfrm>
            <a:off x="217" y="0"/>
            <a:ext cx="2955073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Gilroy-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6FB44-C710-44DA-94C3-CFA81886F13C}"/>
              </a:ext>
            </a:extLst>
          </p:cNvPr>
          <p:cNvSpPr/>
          <p:nvPr/>
        </p:nvSpPr>
        <p:spPr>
          <a:xfrm>
            <a:off x="489151" y="2533018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New Note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EBA40F-C610-4F9F-9322-69C53B6846EC}"/>
              </a:ext>
            </a:extLst>
          </p:cNvPr>
          <p:cNvSpPr/>
          <p:nvPr/>
        </p:nvSpPr>
        <p:spPr>
          <a:xfrm>
            <a:off x="162560" y="3174987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Files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10657-C45A-46AF-80D5-8962ABA851B5}"/>
              </a:ext>
            </a:extLst>
          </p:cNvPr>
          <p:cNvSpPr/>
          <p:nvPr/>
        </p:nvSpPr>
        <p:spPr>
          <a:xfrm>
            <a:off x="486189" y="3813366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Community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AC975-336A-4BF7-9D88-81CEA1CFE7DE}"/>
              </a:ext>
            </a:extLst>
          </p:cNvPr>
          <p:cNvSpPr/>
          <p:nvPr/>
        </p:nvSpPr>
        <p:spPr>
          <a:xfrm>
            <a:off x="476746" y="445145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Calendar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C763C-8A41-4E58-B43D-F180223ACFE8}"/>
              </a:ext>
            </a:extLst>
          </p:cNvPr>
          <p:cNvSpPr/>
          <p:nvPr/>
        </p:nvSpPr>
        <p:spPr>
          <a:xfrm>
            <a:off x="456608" y="514091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Modules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58B04-1978-47CB-8263-F42078258715}"/>
              </a:ext>
            </a:extLst>
          </p:cNvPr>
          <p:cNvCxnSpPr>
            <a:cxnSpLocks/>
          </p:cNvCxnSpPr>
          <p:nvPr/>
        </p:nvCxnSpPr>
        <p:spPr>
          <a:xfrm>
            <a:off x="441748" y="245669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3319B-205D-4E1F-AE66-BA6F6DC5EBA4}"/>
              </a:ext>
            </a:extLst>
          </p:cNvPr>
          <p:cNvCxnSpPr>
            <a:cxnSpLocks/>
          </p:cNvCxnSpPr>
          <p:nvPr/>
        </p:nvCxnSpPr>
        <p:spPr>
          <a:xfrm>
            <a:off x="486189" y="3048003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B942C-AB8C-4037-BDC5-9E23A4A35305}"/>
              </a:ext>
            </a:extLst>
          </p:cNvPr>
          <p:cNvCxnSpPr>
            <a:cxnSpLocks/>
          </p:cNvCxnSpPr>
          <p:nvPr/>
        </p:nvCxnSpPr>
        <p:spPr>
          <a:xfrm>
            <a:off x="441748" y="366256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62467-1C7F-4AE3-97EE-82D5A5126479}"/>
              </a:ext>
            </a:extLst>
          </p:cNvPr>
          <p:cNvCxnSpPr>
            <a:cxnSpLocks/>
          </p:cNvCxnSpPr>
          <p:nvPr/>
        </p:nvCxnSpPr>
        <p:spPr>
          <a:xfrm>
            <a:off x="476746" y="432084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3DF49-040F-4CC0-94F6-43E096697E49}"/>
              </a:ext>
            </a:extLst>
          </p:cNvPr>
          <p:cNvCxnSpPr>
            <a:cxnSpLocks/>
          </p:cNvCxnSpPr>
          <p:nvPr/>
        </p:nvCxnSpPr>
        <p:spPr>
          <a:xfrm>
            <a:off x="476746" y="5050541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E328C6-07F7-461C-BDAB-D34483F23333}"/>
              </a:ext>
            </a:extLst>
          </p:cNvPr>
          <p:cNvSpPr/>
          <p:nvPr/>
        </p:nvSpPr>
        <p:spPr>
          <a:xfrm>
            <a:off x="0" y="271609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Back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D4FBE6-8E8D-486F-BB01-9DDCE0F3ECAB}"/>
              </a:ext>
            </a:extLst>
          </p:cNvPr>
          <p:cNvGrpSpPr/>
          <p:nvPr/>
        </p:nvGrpSpPr>
        <p:grpSpPr>
          <a:xfrm>
            <a:off x="296948" y="424028"/>
            <a:ext cx="194400" cy="178920"/>
            <a:chOff x="296948" y="424028"/>
            <a:chExt cx="1944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14:cNvPr>
                <p14:cNvContentPartPr/>
                <p14:nvPr/>
              </p14:nvContentPartPr>
              <p14:xfrm>
                <a:off x="296948" y="426548"/>
                <a:ext cx="1047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FD013E-2014-4A25-A7E9-34E5DA30E7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948" y="417530"/>
                  <a:ext cx="12240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14:cNvPr>
                <p14:cNvContentPartPr/>
                <p14:nvPr/>
              </p14:nvContentPartPr>
              <p14:xfrm>
                <a:off x="421868" y="424028"/>
                <a:ext cx="6948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8937B1-9E68-4FD3-8F35-D97800EA1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914" y="415028"/>
                  <a:ext cx="87029" cy="181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19DB07-31D3-475F-A2C2-8D5661C1EC5C}"/>
              </a:ext>
            </a:extLst>
          </p:cNvPr>
          <p:cNvCxnSpPr>
            <a:cxnSpLocks/>
          </p:cNvCxnSpPr>
          <p:nvPr/>
        </p:nvCxnSpPr>
        <p:spPr>
          <a:xfrm>
            <a:off x="456608" y="5699898"/>
            <a:ext cx="19831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15C98D-B4BA-47B2-A25C-993DADA6263C}"/>
              </a:ext>
            </a:extLst>
          </p:cNvPr>
          <p:cNvSpPr/>
          <p:nvPr/>
        </p:nvSpPr>
        <p:spPr>
          <a:xfrm>
            <a:off x="486245" y="5831762"/>
            <a:ext cx="1894250" cy="450981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Settings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D69CFAC-3154-4450-BB36-FF8937B9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41" y="3855608"/>
            <a:ext cx="358058" cy="35805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3E6575-E96F-46B0-8427-CC04D490F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44" y="4461481"/>
            <a:ext cx="358058" cy="3580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C867DB6-1190-47F8-A57C-7C5DD09F5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29" y="2590072"/>
            <a:ext cx="327321" cy="32732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9DC2D22-E664-4C65-8033-E8273A2FE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26" y="5805382"/>
            <a:ext cx="348537" cy="34853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5F174F-F2DE-4637-98DA-3C8141404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28" y="3207231"/>
            <a:ext cx="393139" cy="39313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6A4D17B-B83D-4271-93E4-C6CC2E484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343" y="5145259"/>
            <a:ext cx="375920" cy="3759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DD4A72-774A-4CE0-A454-01FBC6BC15BF}"/>
              </a:ext>
            </a:extLst>
          </p:cNvPr>
          <p:cNvSpPr/>
          <p:nvPr/>
        </p:nvSpPr>
        <p:spPr>
          <a:xfrm>
            <a:off x="177273" y="1979284"/>
            <a:ext cx="2600960" cy="450981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To - Do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Medium" panose="000006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32EE9A1-445A-4273-A5D2-C0B8F35A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161" y="2030410"/>
            <a:ext cx="366623" cy="3666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D09CFF-E546-4993-9514-70EB5248FD9B}"/>
              </a:ext>
            </a:extLst>
          </p:cNvPr>
          <p:cNvSpPr txBox="1"/>
          <p:nvPr/>
        </p:nvSpPr>
        <p:spPr>
          <a:xfrm>
            <a:off x="3608173" y="424028"/>
            <a:ext cx="391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34234"/>
                </a:solidFill>
                <a:latin typeface="Gilroy-Medium" panose="00000600000000000000" pitchFamily="2" charset="0"/>
              </a:rPr>
              <a:t>Save As</a:t>
            </a:r>
            <a:endParaRPr lang="en-SG" sz="5400" dirty="0">
              <a:solidFill>
                <a:srgbClr val="E34234"/>
              </a:solidFill>
              <a:latin typeface="Gilroy-Medium" panose="000006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78DB89-57F6-407E-A662-98F0D015B150}"/>
              </a:ext>
            </a:extLst>
          </p:cNvPr>
          <p:cNvCxnSpPr/>
          <p:nvPr/>
        </p:nvCxnSpPr>
        <p:spPr>
          <a:xfrm>
            <a:off x="3459892" y="1381890"/>
            <a:ext cx="813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FC9E13D-A27C-4B9A-82B9-82E9F919F583}"/>
              </a:ext>
            </a:extLst>
          </p:cNvPr>
          <p:cNvSpPr txBox="1"/>
          <p:nvPr/>
        </p:nvSpPr>
        <p:spPr>
          <a:xfrm>
            <a:off x="3414392" y="1851135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Current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61F2E31-716F-43A3-AD80-44585B32B4AB}"/>
              </a:ext>
            </a:extLst>
          </p:cNvPr>
          <p:cNvCxnSpPr/>
          <p:nvPr/>
        </p:nvCxnSpPr>
        <p:spPr>
          <a:xfrm flipV="1">
            <a:off x="3441262" y="2120415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E302CF-D83C-4F0D-ADFF-462A1C798CCE}"/>
              </a:ext>
            </a:extLst>
          </p:cNvPr>
          <p:cNvSpPr/>
          <p:nvPr/>
        </p:nvSpPr>
        <p:spPr>
          <a:xfrm>
            <a:off x="3393141" y="245669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893559-8BBC-42CD-8793-0A7E186CECDE}"/>
              </a:ext>
            </a:extLst>
          </p:cNvPr>
          <p:cNvSpPr txBox="1"/>
          <p:nvPr/>
        </p:nvSpPr>
        <p:spPr>
          <a:xfrm>
            <a:off x="3479330" y="249400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D70A7B-CA8D-471F-A052-BC7C2B90BCA2}"/>
              </a:ext>
            </a:extLst>
          </p:cNvPr>
          <p:cNvSpPr/>
          <p:nvPr/>
        </p:nvSpPr>
        <p:spPr>
          <a:xfrm>
            <a:off x="5526741" y="245211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7D77C-C33E-4869-8654-7767804512F4}"/>
              </a:ext>
            </a:extLst>
          </p:cNvPr>
          <p:cNvSpPr txBox="1"/>
          <p:nvPr/>
        </p:nvSpPr>
        <p:spPr>
          <a:xfrm>
            <a:off x="5612930" y="248942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CS1231S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Discrete Math</a:t>
            </a:r>
          </a:p>
          <a:p>
            <a:endParaRPr lang="en-S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0150C7F-74FF-481C-B1B9-05C8F9CC2120}"/>
              </a:ext>
            </a:extLst>
          </p:cNvPr>
          <p:cNvSpPr/>
          <p:nvPr/>
        </p:nvSpPr>
        <p:spPr>
          <a:xfrm>
            <a:off x="7660341" y="245669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98486C-C0E0-4095-95CF-119F470946F1}"/>
              </a:ext>
            </a:extLst>
          </p:cNvPr>
          <p:cNvSpPr txBox="1"/>
          <p:nvPr/>
        </p:nvSpPr>
        <p:spPr>
          <a:xfrm>
            <a:off x="7746530" y="2494005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MA1521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Calculus for Computing</a:t>
            </a:r>
          </a:p>
          <a:p>
            <a:endParaRPr lang="en-SG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31C4E4-EA2B-474C-AB1F-0E26DBD954F4}"/>
              </a:ext>
            </a:extLst>
          </p:cNvPr>
          <p:cNvSpPr/>
          <p:nvPr/>
        </p:nvSpPr>
        <p:spPr>
          <a:xfrm>
            <a:off x="9828588" y="2435541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16DB7DA-8555-4617-AF8D-D27E6C336C11}"/>
              </a:ext>
            </a:extLst>
          </p:cNvPr>
          <p:cNvSpPr txBox="1"/>
          <p:nvPr/>
        </p:nvSpPr>
        <p:spPr>
          <a:xfrm>
            <a:off x="9914777" y="2472855"/>
            <a:ext cx="1754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MA2001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Linear Algebra</a:t>
            </a:r>
          </a:p>
          <a:p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136F19F-B26C-469F-9107-D587DB1769CB}"/>
              </a:ext>
            </a:extLst>
          </p:cNvPr>
          <p:cNvSpPr/>
          <p:nvPr/>
        </p:nvSpPr>
        <p:spPr>
          <a:xfrm>
            <a:off x="3428747" y="3849006"/>
            <a:ext cx="1915459" cy="11695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218916-6E36-4A5F-A69F-94C78ABA3E31}"/>
              </a:ext>
            </a:extLst>
          </p:cNvPr>
          <p:cNvSpPr txBox="1"/>
          <p:nvPr/>
        </p:nvSpPr>
        <p:spPr>
          <a:xfrm>
            <a:off x="3514936" y="3886320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UTC1101A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Humanizing Technology</a:t>
            </a:r>
          </a:p>
          <a:p>
            <a:endParaRPr lang="en-SG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25AEBBB-768E-437A-B6BA-A1FE14C77D5F}"/>
              </a:ext>
            </a:extLst>
          </p:cNvPr>
          <p:cNvSpPr txBox="1"/>
          <p:nvPr/>
        </p:nvSpPr>
        <p:spPr>
          <a:xfrm>
            <a:off x="3414392" y="5204981"/>
            <a:ext cx="236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roy-Medium" panose="00000600000000000000" pitchFamily="2" charset="0"/>
              </a:rPr>
              <a:t>All Modules</a:t>
            </a:r>
            <a:endParaRPr lang="en-SG" sz="1400" dirty="0">
              <a:latin typeface="Gilroy-Medium" panose="00000600000000000000" pitchFamily="2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CBCE65E-C8F7-4846-ACCF-83462433E86B}"/>
              </a:ext>
            </a:extLst>
          </p:cNvPr>
          <p:cNvCxnSpPr/>
          <p:nvPr/>
        </p:nvCxnSpPr>
        <p:spPr>
          <a:xfrm flipV="1">
            <a:off x="3441262" y="5474261"/>
            <a:ext cx="8107355" cy="7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54D0B8F-8C6D-4054-9BC1-988636687987}"/>
              </a:ext>
            </a:extLst>
          </p:cNvPr>
          <p:cNvSpPr/>
          <p:nvPr/>
        </p:nvSpPr>
        <p:spPr>
          <a:xfrm>
            <a:off x="3428747" y="5813633"/>
            <a:ext cx="1915459" cy="105294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6E2579-0B17-4E48-94F0-99B10F1372E7}"/>
              </a:ext>
            </a:extLst>
          </p:cNvPr>
          <p:cNvSpPr txBox="1"/>
          <p:nvPr/>
        </p:nvSpPr>
        <p:spPr>
          <a:xfrm>
            <a:off x="3514936" y="5850946"/>
            <a:ext cx="1754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34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CS1101S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Medium" panose="00000600000000000000" pitchFamily="2" charset="0"/>
              </a:rPr>
              <a:t>Programming Methodology 1</a:t>
            </a:r>
          </a:p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0B10E-43E6-4F4E-9638-2365F507A673}"/>
              </a:ext>
            </a:extLst>
          </p:cNvPr>
          <p:cNvSpPr/>
          <p:nvPr/>
        </p:nvSpPr>
        <p:spPr>
          <a:xfrm>
            <a:off x="4960883" y="1524203"/>
            <a:ext cx="6783164" cy="29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testtest.txt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CBEC00-E126-41B7-ADE1-AAF6F65F4864}"/>
              </a:ext>
            </a:extLst>
          </p:cNvPr>
          <p:cNvSpPr txBox="1"/>
          <p:nvPr/>
        </p:nvSpPr>
        <p:spPr>
          <a:xfrm>
            <a:off x="3393141" y="1473211"/>
            <a:ext cx="236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Medium" panose="00000600000000000000" pitchFamily="2" charset="0"/>
              </a:rPr>
              <a:t>Current File :</a:t>
            </a:r>
            <a:endParaRPr lang="en-SG" dirty="0">
              <a:latin typeface="Gilroy-Medium" panose="00000600000000000000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CD662BA-AD4D-477D-8345-CD969AE164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27301" y="4334516"/>
            <a:ext cx="478148" cy="4781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E9957B3-3BF3-4091-9050-A7C33EBC44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27301" y="6299142"/>
            <a:ext cx="478148" cy="478148"/>
          </a:xfrm>
          <a:prstGeom prst="rect">
            <a:avLst/>
          </a:prstGeom>
        </p:spPr>
      </p:pic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6B5FE57D-C18C-4DCC-9C12-1F0D15D9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26468"/>
              </p:ext>
            </p:extLst>
          </p:nvPr>
        </p:nvGraphicFramePr>
        <p:xfrm>
          <a:off x="4963929" y="4510253"/>
          <a:ext cx="1857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2">
                  <a:extLst>
                    <a:ext uri="{9D8B030D-6E8A-4147-A177-3AD203B41FA5}">
                      <a16:colId xmlns:a16="http://schemas.microsoft.com/office/drawing/2014/main" val="502927025"/>
                    </a:ext>
                  </a:extLst>
                </a:gridCol>
              </a:tblGrid>
              <a:tr h="25173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SG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5872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New Module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7089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Export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6046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Rename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48338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62583"/>
                  </a:ext>
                </a:extLst>
              </a:tr>
              <a:tr h="328188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SG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47631"/>
                  </a:ext>
                </a:extLst>
              </a:tr>
            </a:tbl>
          </a:graphicData>
        </a:graphic>
      </p:graphicFrame>
      <p:sp>
        <p:nvSpPr>
          <p:cNvPr id="52" name="Arrow: Right 51">
            <a:extLst>
              <a:ext uri="{FF2B5EF4-FFF2-40B4-BE49-F238E27FC236}">
                <a16:creationId xmlns:a16="http://schemas.microsoft.com/office/drawing/2014/main" id="{D270FEEA-6A94-4796-9160-06D496E85925}"/>
              </a:ext>
            </a:extLst>
          </p:cNvPr>
          <p:cNvSpPr/>
          <p:nvPr/>
        </p:nvSpPr>
        <p:spPr>
          <a:xfrm rot="13112794">
            <a:off x="4843198" y="4439712"/>
            <a:ext cx="219628" cy="1661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56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1801</Words>
  <Application>Microsoft Office PowerPoint</Application>
  <PresentationFormat>Widescreen</PresentationFormat>
  <Paragraphs>810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Agency FB</vt:lpstr>
      <vt:lpstr>Arial</vt:lpstr>
      <vt:lpstr>Arial</vt:lpstr>
      <vt:lpstr>Calibri</vt:lpstr>
      <vt:lpstr>Calibri Light</vt:lpstr>
      <vt:lpstr>Gilroy-Medium</vt:lpstr>
      <vt:lpstr>Roboto</vt:lpstr>
      <vt:lpstr>Univers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Shao Wei, Nigel</dc:creator>
  <cp:lastModifiedBy>Teo Shao Wei, Nigel</cp:lastModifiedBy>
  <cp:revision>45</cp:revision>
  <dcterms:created xsi:type="dcterms:W3CDTF">2021-12-13T14:34:47Z</dcterms:created>
  <dcterms:modified xsi:type="dcterms:W3CDTF">2022-01-05T01:27:27Z</dcterms:modified>
</cp:coreProperties>
</file>