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05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8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61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64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34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44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6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3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03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1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17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6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D620EB5-8726-431E-8DAD-C4A485C6C6DA}" type="datetimeFigureOut">
              <a:rPr lang="ru-RU" smtClean="0"/>
              <a:t>24.06.2022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D83EE1-8447-45B7-9CB2-40DE53F9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80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Mavzu</a:t>
            </a:r>
            <a:r>
              <a:rPr lang="en-US" dirty="0" smtClean="0"/>
              <a:t>: </a:t>
            </a:r>
            <a:r>
              <a:rPr lang="en-US" smtClean="0"/>
              <a:t>Binary Tree </a:t>
            </a:r>
            <a:r>
              <a:rPr lang="en-US" dirty="0" err="1" smtClean="0"/>
              <a:t>qurish</a:t>
            </a:r>
            <a:r>
              <a:rPr lang="en-US" dirty="0" smtClean="0"/>
              <a:t> </a:t>
            </a:r>
            <a:r>
              <a:rPr lang="en-US" dirty="0" err="1" smtClean="0"/>
              <a:t>Muammo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yechimlar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357846"/>
          </a:xfrm>
        </p:spPr>
        <p:txBody>
          <a:bodyPr>
            <a:normAutofit fontScale="62500" lnSpcReduction="20000"/>
          </a:bodyPr>
          <a:lstStyle/>
          <a:p>
            <a:r>
              <a:rPr lang="en-US" sz="8000" dirty="0" err="1" smtClean="0"/>
              <a:t>Mustaqil</a:t>
            </a:r>
            <a:r>
              <a:rPr lang="en-US" sz="8000" dirty="0" smtClean="0"/>
              <a:t> </a:t>
            </a:r>
            <a:r>
              <a:rPr lang="en-US" sz="8000" dirty="0" err="1" smtClean="0"/>
              <a:t>Ish</a:t>
            </a:r>
            <a:r>
              <a:rPr lang="en-US" sz="8000" dirty="0" smtClean="0"/>
              <a:t>  </a:t>
            </a:r>
          </a:p>
          <a:p>
            <a:endParaRPr lang="en-US" sz="3600" dirty="0" smtClean="0"/>
          </a:p>
          <a:p>
            <a:r>
              <a:rPr lang="en-US" sz="3600" dirty="0" err="1"/>
              <a:t>Bajardi</a:t>
            </a:r>
            <a:r>
              <a:rPr lang="en-US" sz="3600" dirty="0"/>
              <a:t>: </a:t>
            </a:r>
            <a:r>
              <a:rPr lang="en-US" sz="3600" dirty="0" err="1"/>
              <a:t>Sultonboyeva</a:t>
            </a:r>
            <a:r>
              <a:rPr lang="en-US" sz="3600" dirty="0"/>
              <a:t> </a:t>
            </a:r>
            <a:r>
              <a:rPr lang="en-US" sz="3600" dirty="0" err="1" smtClean="0"/>
              <a:t>Feruza</a:t>
            </a:r>
            <a:endParaRPr lang="en-US" sz="3600" dirty="0" smtClean="0"/>
          </a:p>
          <a:p>
            <a:r>
              <a:rPr lang="en-US" sz="3600" dirty="0" err="1" smtClean="0"/>
              <a:t>Tekshirdi</a:t>
            </a:r>
            <a:r>
              <a:rPr lang="en-US" sz="3600" dirty="0" smtClean="0"/>
              <a:t>: </a:t>
            </a:r>
            <a:r>
              <a:rPr lang="en-US" sz="3600" dirty="0" err="1" smtClean="0"/>
              <a:t>Ulug’Murodov</a:t>
            </a:r>
            <a:r>
              <a:rPr lang="en-US" sz="3600" dirty="0" smtClean="0"/>
              <a:t> </a:t>
            </a:r>
            <a:r>
              <a:rPr lang="en-US" sz="3600" dirty="0" err="1" smtClean="0"/>
              <a:t>shoh</a:t>
            </a:r>
            <a:r>
              <a:rPr lang="en-US" sz="3600" dirty="0" smtClean="0"/>
              <a:t> </a:t>
            </a:r>
            <a:r>
              <a:rPr lang="en-US" sz="3600" dirty="0" err="1" smtClean="0"/>
              <a:t>abbos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799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 smtClean="0"/>
              <a:t>Binar</a:t>
            </a:r>
            <a:r>
              <a:rPr lang="en-US" sz="4400" dirty="0" smtClean="0"/>
              <a:t> </a:t>
            </a:r>
            <a:r>
              <a:rPr lang="en-US" sz="4400" dirty="0" err="1" smtClean="0"/>
              <a:t>Daraxt</a:t>
            </a:r>
            <a:endParaRPr lang="ru-RU" sz="4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554" y="1606731"/>
            <a:ext cx="5911577" cy="3370218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/>
              <a:t> </a:t>
            </a:r>
            <a:r>
              <a:rPr lang="en-US" i="1" dirty="0"/>
              <a:t>Agar </a:t>
            </a:r>
            <a:r>
              <a:rPr lang="en-US" i="1" dirty="0" err="1"/>
              <a:t>daraxtni</a:t>
            </a:r>
            <a:r>
              <a:rPr lang="en-US" i="1" dirty="0"/>
              <a:t> </a:t>
            </a:r>
            <a:r>
              <a:rPr lang="en-US" i="1" dirty="0" err="1"/>
              <a:t>tashkil</a:t>
            </a:r>
            <a:r>
              <a:rPr lang="en-US" i="1" dirty="0"/>
              <a:t> </a:t>
            </a:r>
            <a:r>
              <a:rPr lang="en-US" i="1" dirty="0" err="1"/>
              <a:t>etuvchi</a:t>
            </a:r>
            <a:r>
              <a:rPr lang="en-US" i="1" dirty="0"/>
              <a:t> element(</a:t>
            </a:r>
            <a:r>
              <a:rPr lang="en-US" i="1" dirty="0" err="1"/>
              <a:t>tugun</a:t>
            </a:r>
            <a:r>
              <a:rPr lang="en-US" i="1" dirty="0"/>
              <a:t>)</a:t>
            </a:r>
            <a:r>
              <a:rPr lang="en-US" i="1" dirty="0" err="1"/>
              <a:t>lardan</a:t>
            </a:r>
            <a:r>
              <a:rPr lang="en-US" i="1" dirty="0"/>
              <a:t> </a:t>
            </a:r>
            <a:r>
              <a:rPr lang="en-US" i="1" dirty="0" err="1"/>
              <a:t>ko`pi</a:t>
            </a:r>
            <a:r>
              <a:rPr lang="en-US" i="1" dirty="0"/>
              <a:t> </a:t>
            </a:r>
            <a:r>
              <a:rPr lang="en-US" i="1" dirty="0" err="1"/>
              <a:t>bilan</a:t>
            </a:r>
            <a:r>
              <a:rPr lang="en-US" i="1" dirty="0"/>
              <a:t> 2ta </a:t>
            </a:r>
            <a:r>
              <a:rPr lang="en-US" i="1" dirty="0" err="1"/>
              <a:t>shox</a:t>
            </a:r>
            <a:r>
              <a:rPr lang="en-US" i="1" dirty="0"/>
              <a:t> </a:t>
            </a:r>
            <a:r>
              <a:rPr lang="en-US" i="1" dirty="0" err="1"/>
              <a:t>chiqsa</a:t>
            </a:r>
            <a:r>
              <a:rPr lang="en-US" i="1" dirty="0"/>
              <a:t>, </a:t>
            </a:r>
            <a:r>
              <a:rPr lang="en-US" i="1" dirty="0" err="1"/>
              <a:t>yani</a:t>
            </a:r>
            <a:r>
              <a:rPr lang="en-US" i="1" dirty="0"/>
              <a:t> </a:t>
            </a:r>
            <a:r>
              <a:rPr lang="en-US" i="1" dirty="0" err="1"/>
              <a:t>har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tugun</a:t>
            </a:r>
            <a:r>
              <a:rPr lang="en-US" i="1" dirty="0"/>
              <a:t> </a:t>
            </a:r>
            <a:r>
              <a:rPr lang="en-US" i="1" dirty="0" err="1"/>
              <a:t>tuzilmaning</a:t>
            </a:r>
            <a:r>
              <a:rPr lang="en-US" i="1" dirty="0"/>
              <a:t> </a:t>
            </a:r>
            <a:r>
              <a:rPr lang="en-US" i="1" dirty="0" err="1"/>
              <a:t>ko`pi</a:t>
            </a:r>
            <a:r>
              <a:rPr lang="en-US" i="1" dirty="0"/>
              <a:t> </a:t>
            </a:r>
            <a:r>
              <a:rPr lang="en-US" i="1" dirty="0" err="1"/>
              <a:t>bilan</a:t>
            </a:r>
            <a:r>
              <a:rPr lang="en-US" i="1" dirty="0"/>
              <a:t> 2ta </a:t>
            </a:r>
            <a:r>
              <a:rPr lang="en-US" i="1" dirty="0" err="1"/>
              <a:t>tuguni</a:t>
            </a:r>
            <a:r>
              <a:rPr lang="en-US" i="1" dirty="0"/>
              <a:t> </a:t>
            </a:r>
            <a:r>
              <a:rPr lang="en-US" i="1" dirty="0" err="1"/>
              <a:t>bilan</a:t>
            </a:r>
            <a:r>
              <a:rPr lang="en-US" i="1" dirty="0"/>
              <a:t> </a:t>
            </a:r>
            <a:r>
              <a:rPr lang="en-US" i="1" dirty="0" err="1"/>
              <a:t>bog`langan</a:t>
            </a:r>
            <a:r>
              <a:rPr lang="en-US" i="1" dirty="0"/>
              <a:t> </a:t>
            </a:r>
            <a:r>
              <a:rPr lang="en-US" i="1" dirty="0" err="1"/>
              <a:t>bo`lsa</a:t>
            </a:r>
            <a:r>
              <a:rPr lang="en-US" i="1" dirty="0"/>
              <a:t>, u </a:t>
            </a:r>
            <a:r>
              <a:rPr lang="en-US" i="1" dirty="0" err="1"/>
              <a:t>holda</a:t>
            </a:r>
            <a:r>
              <a:rPr lang="en-US" i="1" dirty="0"/>
              <a:t> </a:t>
            </a:r>
            <a:r>
              <a:rPr lang="en-US" i="1" dirty="0" err="1"/>
              <a:t>bunday</a:t>
            </a:r>
            <a:r>
              <a:rPr lang="en-US" i="1" dirty="0"/>
              <a:t> </a:t>
            </a:r>
            <a:r>
              <a:rPr lang="en-US" i="1" dirty="0" err="1"/>
              <a:t>daraxt</a:t>
            </a:r>
            <a:r>
              <a:rPr lang="en-US" i="1" dirty="0"/>
              <a:t> </a:t>
            </a:r>
            <a:r>
              <a:rPr lang="en-US" i="1" dirty="0" err="1"/>
              <a:t>binar</a:t>
            </a:r>
            <a:r>
              <a:rPr lang="en-US" i="1" dirty="0"/>
              <a:t> </a:t>
            </a:r>
            <a:r>
              <a:rPr lang="en-US" i="1" dirty="0" err="1"/>
              <a:t>daraxt</a:t>
            </a:r>
            <a:r>
              <a:rPr lang="en-US" i="1" dirty="0"/>
              <a:t> </a:t>
            </a:r>
            <a:r>
              <a:rPr lang="en-US" i="1" dirty="0" err="1"/>
              <a:t>deyiladi</a:t>
            </a:r>
            <a:r>
              <a:rPr lang="en-US" i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8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127725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Binary tree</a:t>
            </a:r>
            <a:endParaRPr lang="ru-RU" sz="5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94" y="2075543"/>
            <a:ext cx="5934949" cy="3715657"/>
          </a:xfrm>
        </p:spPr>
        <p:txBody>
          <a:bodyPr>
            <a:normAutofit/>
          </a:bodyPr>
          <a:lstStyle/>
          <a:p>
            <a:r>
              <a:rPr lang="ru-RU" dirty="0" err="1"/>
              <a:t>Binar</a:t>
            </a:r>
            <a:r>
              <a:rPr lang="ru-RU" dirty="0"/>
              <a:t> </a:t>
            </a:r>
            <a:r>
              <a:rPr lang="ru-RU" dirty="0" err="1"/>
              <a:t>daraxt</a:t>
            </a:r>
            <a:r>
              <a:rPr lang="ru-RU" dirty="0"/>
              <a:t> </a:t>
            </a:r>
            <a:r>
              <a:rPr lang="ru-RU" dirty="0" err="1"/>
              <a:t>strukturasini</a:t>
            </a:r>
            <a:r>
              <a:rPr lang="ru-RU" dirty="0"/>
              <a:t> </a:t>
            </a:r>
            <a:r>
              <a:rPr lang="ru-RU" dirty="0" err="1"/>
              <a:t>qo’llash</a:t>
            </a:r>
            <a:r>
              <a:rPr lang="ru-RU" dirty="0"/>
              <a:t> </a:t>
            </a:r>
            <a:r>
              <a:rPr lang="ru-RU" dirty="0" err="1"/>
              <a:t>yozuvlarni</a:t>
            </a:r>
            <a:r>
              <a:rPr lang="ru-RU" dirty="0"/>
              <a:t> </a:t>
            </a:r>
            <a:r>
              <a:rPr lang="ru-RU" dirty="0" err="1"/>
              <a:t>tez</a:t>
            </a:r>
            <a:r>
              <a:rPr lang="ru-RU" dirty="0"/>
              <a:t> </a:t>
            </a:r>
            <a:r>
              <a:rPr lang="ru-RU" dirty="0" err="1"/>
              <a:t>qo’yish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o’chirish</a:t>
            </a:r>
            <a:r>
              <a:rPr lang="ru-RU" dirty="0"/>
              <a:t> </a:t>
            </a:r>
            <a:r>
              <a:rPr lang="ru-RU" dirty="0" err="1"/>
              <a:t>imkoniyatini</a:t>
            </a:r>
            <a:r>
              <a:rPr lang="ru-RU" dirty="0"/>
              <a:t> </a:t>
            </a:r>
            <a:r>
              <a:rPr lang="ru-RU" dirty="0" err="1"/>
              <a:t>beradi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jadvalda</a:t>
            </a:r>
            <a:r>
              <a:rPr lang="ru-RU" dirty="0"/>
              <a:t> </a:t>
            </a:r>
            <a:r>
              <a:rPr lang="ru-RU" dirty="0" err="1"/>
              <a:t>samarali</a:t>
            </a:r>
            <a:r>
              <a:rPr lang="ru-RU" dirty="0"/>
              <a:t> </a:t>
            </a:r>
            <a:r>
              <a:rPr lang="ru-RU" dirty="0" err="1"/>
              <a:t>qidiruvni</a:t>
            </a:r>
            <a:r>
              <a:rPr lang="ru-RU" dirty="0"/>
              <a:t> </a:t>
            </a:r>
            <a:r>
              <a:rPr lang="ru-RU" dirty="0" err="1"/>
              <a:t>amalga</a:t>
            </a:r>
            <a:r>
              <a:rPr lang="ru-RU" dirty="0"/>
              <a:t> </a:t>
            </a:r>
            <a:r>
              <a:rPr lang="ru-RU" dirty="0" err="1"/>
              <a:t>oshiradi</a:t>
            </a:r>
            <a:endParaRPr lang="ru-RU" dirty="0"/>
          </a:p>
          <a:p>
            <a:r>
              <a:rPr lang="ru-RU" dirty="0"/>
              <a:t> </a:t>
            </a:r>
            <a:r>
              <a:rPr lang="ru-RU" i="1" dirty="0" err="1"/>
              <a:t>Bu</a:t>
            </a:r>
            <a:r>
              <a:rPr lang="ru-RU" i="1" dirty="0"/>
              <a:t> </a:t>
            </a:r>
            <a:r>
              <a:rPr lang="ru-RU" i="1" dirty="0" err="1"/>
              <a:t>holatda</a:t>
            </a:r>
            <a:r>
              <a:rPr lang="ru-RU" i="1" dirty="0"/>
              <a:t> </a:t>
            </a:r>
            <a:r>
              <a:rPr lang="ru-RU" i="1" dirty="0" err="1"/>
              <a:t>daraxtda</a:t>
            </a:r>
            <a:r>
              <a:rPr lang="ru-RU" i="1" dirty="0"/>
              <a:t> </a:t>
            </a:r>
            <a:r>
              <a:rPr lang="ru-RU" i="1" dirty="0" err="1"/>
              <a:t>qidiruv</a:t>
            </a:r>
            <a:r>
              <a:rPr lang="ru-RU" i="1" dirty="0"/>
              <a:t> </a:t>
            </a:r>
            <a:r>
              <a:rPr lang="ru-RU" i="1" dirty="0" err="1"/>
              <a:t>vaqti</a:t>
            </a:r>
            <a:r>
              <a:rPr lang="ru-RU" i="1" dirty="0"/>
              <a:t>, </a:t>
            </a:r>
            <a:r>
              <a:rPr lang="ru-RU" i="1" dirty="0" err="1"/>
              <a:t>bir</a:t>
            </a:r>
            <a:r>
              <a:rPr lang="ru-RU" i="1" dirty="0"/>
              <a:t> </a:t>
            </a:r>
            <a:r>
              <a:rPr lang="ru-RU" i="1" dirty="0" err="1"/>
              <a:t>tomonlama</a:t>
            </a:r>
            <a:r>
              <a:rPr lang="ru-RU" i="1" dirty="0"/>
              <a:t> </a:t>
            </a:r>
            <a:r>
              <a:rPr lang="ru-RU" i="1" dirty="0" err="1"/>
              <a:t>yo’naltirilgan</a:t>
            </a:r>
            <a:r>
              <a:rPr lang="ru-RU" i="1" dirty="0"/>
              <a:t> </a:t>
            </a:r>
            <a:r>
              <a:rPr lang="ru-RU" i="1" dirty="0" err="1"/>
              <a:t>ro’yhatdagi</a:t>
            </a:r>
            <a:r>
              <a:rPr lang="ru-RU" i="1" dirty="0"/>
              <a:t> </a:t>
            </a:r>
            <a:r>
              <a:rPr lang="ru-RU" i="1" dirty="0" err="1"/>
              <a:t>kabi</a:t>
            </a:r>
            <a:r>
              <a:rPr lang="ru-RU" i="1" dirty="0"/>
              <a:t> </a:t>
            </a:r>
            <a:r>
              <a:rPr lang="ru-RU" i="1" dirty="0" err="1"/>
              <a:t>bo’lib</a:t>
            </a:r>
            <a:r>
              <a:rPr lang="ru-RU" i="1" dirty="0"/>
              <a:t>, </a:t>
            </a:r>
            <a:r>
              <a:rPr lang="ru-RU" i="1" dirty="0" err="1"/>
              <a:t>o’rtacha</a:t>
            </a:r>
            <a:r>
              <a:rPr lang="ru-RU" i="1" dirty="0"/>
              <a:t> </a:t>
            </a:r>
            <a:r>
              <a:rPr lang="ru-RU" i="1" dirty="0" err="1"/>
              <a:t>qarab</a:t>
            </a:r>
            <a:r>
              <a:rPr lang="ru-RU" i="1" dirty="0"/>
              <a:t> </a:t>
            </a:r>
            <a:r>
              <a:rPr lang="ru-RU" i="1" dirty="0" err="1"/>
              <a:t>chiqishlar</a:t>
            </a:r>
            <a:r>
              <a:rPr lang="ru-RU" i="1" dirty="0"/>
              <a:t> </a:t>
            </a:r>
            <a:r>
              <a:rPr lang="ru-RU" i="1" dirty="0" err="1"/>
              <a:t>soni</a:t>
            </a:r>
            <a:r>
              <a:rPr lang="ru-RU" i="1" dirty="0"/>
              <a:t> N/2 </a:t>
            </a:r>
            <a:r>
              <a:rPr lang="ru-RU" i="1" dirty="0" err="1"/>
              <a:t>bo’ladi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piramidaning</a:t>
            </a:r>
            <a:r>
              <a:rPr lang="en-US" dirty="0"/>
              <a:t> </a:t>
            </a:r>
            <a:r>
              <a:rPr lang="en-US" dirty="0" err="1"/>
              <a:t>tuzilishi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qaralishi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bo’lgan</a:t>
            </a:r>
            <a:r>
              <a:rPr lang="en-US" dirty="0"/>
              <a:t> </a:t>
            </a:r>
            <a:r>
              <a:rPr lang="en-US" dirty="0" err="1"/>
              <a:t>obyekt-massivni</a:t>
            </a:r>
            <a:r>
              <a:rPr lang="en-US" dirty="0"/>
              <a:t> </a:t>
            </a:r>
            <a:r>
              <a:rPr lang="en-US" dirty="0" err="1"/>
              <a:t>ifodalaydi</a:t>
            </a:r>
            <a:endParaRPr lang="ru-RU" dirty="0"/>
          </a:p>
          <a:p>
            <a:endParaRPr lang="ru-RU" dirty="0" smtClean="0"/>
          </a:p>
          <a:p>
            <a:pPr algn="l"/>
            <a:r>
              <a:rPr lang="ru-RU" dirty="0"/>
              <a:t> </a:t>
            </a:r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2" r="10882"/>
          <a:stretch>
            <a:fillRect/>
          </a:stretch>
        </p:blipFill>
        <p:spPr>
          <a:xfrm>
            <a:off x="6848743" y="1655083"/>
            <a:ext cx="4965886" cy="3643313"/>
          </a:xfrm>
        </p:spPr>
      </p:pic>
    </p:spTree>
    <p:extLst>
      <p:ext uri="{BB962C8B-B14F-4D97-AF65-F5344CB8AC3E}">
        <p14:creationId xmlns:p14="http://schemas.microsoft.com/office/powerpoint/2010/main" val="25984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391886"/>
            <a:ext cx="10364451" cy="1538516"/>
          </a:xfrm>
        </p:spPr>
        <p:txBody>
          <a:bodyPr>
            <a:normAutofit/>
          </a:bodyPr>
          <a:lstStyle/>
          <a:p>
            <a:r>
              <a:rPr lang="en-US" sz="5400" dirty="0" smtClean="0"/>
              <a:t>Binary tree</a:t>
            </a:r>
            <a:endParaRPr lang="ru-RU" sz="5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4" y="2351316"/>
            <a:ext cx="6683829" cy="3860800"/>
          </a:xfrm>
        </p:spPr>
      </p:pic>
    </p:spTree>
    <p:extLst>
      <p:ext uri="{BB962C8B-B14F-4D97-AF65-F5344CB8AC3E}">
        <p14:creationId xmlns:p14="http://schemas.microsoft.com/office/powerpoint/2010/main" val="10435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277257"/>
          </a:xfrm>
        </p:spPr>
        <p:txBody>
          <a:bodyPr/>
          <a:lstStyle/>
          <a:p>
            <a:r>
              <a:rPr lang="en-US" dirty="0" smtClean="0"/>
              <a:t>Binary tree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3" y="1295399"/>
            <a:ext cx="4586514" cy="423454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3774" y="2162629"/>
            <a:ext cx="3935689" cy="3628571"/>
          </a:xfrm>
        </p:spPr>
        <p:txBody>
          <a:bodyPr/>
          <a:lstStyle/>
          <a:p>
            <a:r>
              <a:rPr lang="en-US" dirty="0"/>
              <a:t>Agar </a:t>
            </a:r>
            <a:r>
              <a:rPr lang="en-US" dirty="0" err="1"/>
              <a:t>daraxtning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chap </a:t>
            </a:r>
            <a:r>
              <a:rPr lang="en-US" dirty="0" err="1"/>
              <a:t>qism</a:t>
            </a:r>
            <a:r>
              <a:rPr lang="en-US" dirty="0"/>
              <a:t> </a:t>
            </a:r>
            <a:r>
              <a:rPr lang="en-US" dirty="0" err="1"/>
              <a:t>daraxtlari</a:t>
            </a:r>
            <a:r>
              <a:rPr lang="en-US" dirty="0"/>
              <a:t> </a:t>
            </a:r>
            <a:r>
              <a:rPr lang="en-US" dirty="0" err="1"/>
              <a:t>bosqichlari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farq</a:t>
            </a:r>
            <a:r>
              <a:rPr lang="en-US" dirty="0"/>
              <a:t> </a:t>
            </a:r>
            <a:r>
              <a:rPr lang="en-US" dirty="0" err="1"/>
              <a:t>birdan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bo’lmasa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muvozanatlashgan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 smtClean="0"/>
              <a:t>.</a:t>
            </a:r>
          </a:p>
          <a:p>
            <a:r>
              <a:rPr lang="en-US" dirty="0"/>
              <a:t> Agar </a:t>
            </a:r>
            <a:r>
              <a:rPr lang="en-US" dirty="0" err="1"/>
              <a:t>daraxtning</a:t>
            </a:r>
            <a:r>
              <a:rPr lang="en-US" dirty="0"/>
              <a:t> </a:t>
            </a:r>
            <a:r>
              <a:rPr lang="en-US" dirty="0" err="1"/>
              <a:t>o’ng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chap </a:t>
            </a:r>
            <a:r>
              <a:rPr lang="en-US" dirty="0" err="1"/>
              <a:t>qism</a:t>
            </a:r>
            <a:r>
              <a:rPr lang="en-US" dirty="0"/>
              <a:t> </a:t>
            </a:r>
            <a:r>
              <a:rPr lang="en-US" dirty="0" err="1"/>
              <a:t>daraxtlari</a:t>
            </a:r>
            <a:r>
              <a:rPr lang="en-US" dirty="0"/>
              <a:t> </a:t>
            </a:r>
            <a:r>
              <a:rPr lang="en-US" dirty="0" err="1"/>
              <a:t>bosqichlari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tugunlari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</a:t>
            </a:r>
            <a:r>
              <a:rPr lang="en-US" dirty="0" err="1"/>
              <a:t>teng</a:t>
            </a:r>
            <a:r>
              <a:rPr lang="en-US" dirty="0"/>
              <a:t> </a:t>
            </a:r>
            <a:r>
              <a:rPr lang="en-US" dirty="0" err="1"/>
              <a:t>bo’lsa</a:t>
            </a:r>
            <a:r>
              <a:rPr lang="en-US" dirty="0"/>
              <a:t>, 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binar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ideal </a:t>
            </a:r>
            <a:r>
              <a:rPr lang="en-US" dirty="0" err="1"/>
              <a:t>muvozanatlashgan</a:t>
            </a:r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deyiladi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9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Bibary</a:t>
                </a:r>
                <a:r>
                  <a:rPr lang="en-US" dirty="0" smtClean="0"/>
                  <a:t> tree Big o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Qidirish</a:t>
                </a:r>
                <a:r>
                  <a:rPr lang="en-US" dirty="0" smtClean="0"/>
                  <a:t>                         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Elemen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qo’shish</a:t>
                </a:r>
                <a:r>
                  <a:rPr lang="en-US" dirty="0" smtClean="0"/>
                  <a:t>           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Element </a:t>
                </a:r>
                <a:r>
                  <a:rPr lang="en-US" dirty="0" err="1" smtClean="0"/>
                  <a:t>o’cherish</a:t>
                </a:r>
                <a:r>
                  <a:rPr lang="en-US" dirty="0" smtClean="0"/>
                  <a:t>	 </a:t>
                </a:r>
                <a:r>
                  <a:rPr lang="en-US" dirty="0"/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3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104502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Binary tree</a:t>
            </a:r>
            <a:endParaRPr lang="ru-RU" sz="4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413" y="1238389"/>
            <a:ext cx="6199187" cy="3924021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Binary tree da </a:t>
            </a: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bajarish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numkun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bo’lgan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amallar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Asosiy</a:t>
            </a:r>
            <a:r>
              <a:rPr lang="en-US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aperatsiyalar</a:t>
            </a:r>
            <a:endParaRPr lang="en-US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l"/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tarkibiga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</a:t>
            </a:r>
            <a:endParaRPr lang="ru-RU" dirty="0"/>
          </a:p>
          <a:p>
            <a:pPr algn="l"/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</a:t>
            </a:r>
            <a:r>
              <a:rPr lang="en-US" dirty="0" err="1"/>
              <a:t>tarkibidan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o’cherish</a:t>
            </a:r>
            <a:r>
              <a:rPr lang="en-US" dirty="0"/>
              <a:t> </a:t>
            </a:r>
            <a:endParaRPr lang="ru-RU" dirty="0"/>
          </a:p>
          <a:p>
            <a:pPr algn="l"/>
            <a:r>
              <a:rPr lang="en-US" dirty="0"/>
              <a:t>Element </a:t>
            </a:r>
            <a:r>
              <a:rPr lang="en-US" dirty="0" err="1"/>
              <a:t>qidirish</a:t>
            </a:r>
            <a:r>
              <a:rPr lang="en-US" dirty="0"/>
              <a:t> </a:t>
            </a:r>
            <a:endParaRPr lang="ru-RU" dirty="0"/>
          </a:p>
          <a:p>
            <a:pPr algn="l"/>
            <a:r>
              <a:rPr lang="en-US" dirty="0"/>
              <a:t> </a:t>
            </a:r>
            <a:r>
              <a:rPr lang="en-US" dirty="0" err="1"/>
              <a:t>Daraxt</a:t>
            </a:r>
            <a:r>
              <a:rPr lang="en-US" dirty="0"/>
              <a:t> da </a:t>
            </a:r>
            <a:r>
              <a:rPr lang="en-US" dirty="0" err="1"/>
              <a:t>sayohat</a:t>
            </a:r>
            <a:endParaRPr lang="ru-RU" dirty="0"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150</TotalTime>
  <Words>102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Ebrima</vt:lpstr>
      <vt:lpstr>Tw Cen MT</vt:lpstr>
      <vt:lpstr>Капля</vt:lpstr>
      <vt:lpstr>Mavzu: Binary Tree qurish Muammo va yechimlar</vt:lpstr>
      <vt:lpstr>Binar Daraxt</vt:lpstr>
      <vt:lpstr>Binary tree</vt:lpstr>
      <vt:lpstr>Binary tree</vt:lpstr>
      <vt:lpstr>Binary tree</vt:lpstr>
      <vt:lpstr>Binary Tree</vt:lpstr>
      <vt:lpstr>Binary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 Binar daraxt qurish Muammo va yechimlar</dc:title>
  <dc:creator>ACER</dc:creator>
  <cp:lastModifiedBy>ACER</cp:lastModifiedBy>
  <cp:revision>7</cp:revision>
  <dcterms:created xsi:type="dcterms:W3CDTF">2022-06-24T09:57:00Z</dcterms:created>
  <dcterms:modified xsi:type="dcterms:W3CDTF">2022-06-24T12:29:22Z</dcterms:modified>
</cp:coreProperties>
</file>