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b50dc60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b50dc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3b50dc60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3b50dc6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f8dea3f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f8dea3f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f8dea3f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f8dea3f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3b50dc60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3b50dc6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x096/PROYECTO1_PREDICCION_VENTAS/tag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38975" y="775975"/>
            <a:ext cx="4045200" cy="3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ANALISIS Y PREDICCION DE VENTAS EN UNA TIENDA RETAIL</a:t>
            </a:r>
            <a:endParaRPr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706825" y="1526725"/>
            <a:ext cx="3967800" cy="14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GitHub -Proyecto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https://github.com/Ferx096/PROYECTO1_PREDICCION_VENTAS/tags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09275" y="727675"/>
            <a:ext cx="16485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Tendencia de Ventas</a:t>
            </a:r>
            <a:endParaRPr sz="14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03525" y="1605975"/>
            <a:ext cx="18600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1. </a:t>
            </a:r>
            <a:r>
              <a:rPr lang="es" sz="1000"/>
              <a:t>Estar preparados con un stock surtido para el mes de Mayo.</a:t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De la misma manera para Octubre, Febrero y Diciembre</a:t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2. Elaborar una estrategia de ventas urgente para los meses de Septiembre y Marzo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1963525" y="913550"/>
            <a:ext cx="24480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Distribución</a:t>
            </a:r>
            <a:r>
              <a:rPr lang="es" sz="1400"/>
              <a:t> de ventas de productos por edad </a:t>
            </a:r>
            <a:endParaRPr sz="1400"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4351525" y="815450"/>
            <a:ext cx="21186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Distribución</a:t>
            </a:r>
            <a:r>
              <a:rPr lang="es" sz="1400"/>
              <a:t> en la cantidad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 productos vendidos</a:t>
            </a:r>
            <a:endParaRPr sz="14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088925" y="1605975"/>
            <a:ext cx="22626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1. No descuidar el </a:t>
            </a:r>
            <a:r>
              <a:rPr lang="es" sz="1000"/>
              <a:t>público</a:t>
            </a:r>
            <a:r>
              <a:rPr lang="es" sz="1000"/>
              <a:t> que </a:t>
            </a:r>
            <a:r>
              <a:rPr lang="es" sz="1000"/>
              <a:t>proporciona</a:t>
            </a:r>
            <a:r>
              <a:rPr lang="es" sz="1000"/>
              <a:t> mayores ingresos, </a:t>
            </a:r>
            <a:r>
              <a:rPr lang="es" sz="1000"/>
              <a:t>está</a:t>
            </a:r>
            <a:r>
              <a:rPr lang="es" sz="1000"/>
              <a:t> enfocado en personas de 20 años de edad en la </a:t>
            </a:r>
            <a:r>
              <a:rPr lang="es" sz="1000"/>
              <a:t>categoría</a:t>
            </a:r>
            <a:r>
              <a:rPr lang="es" sz="1000"/>
              <a:t> de ropa en su </a:t>
            </a:r>
            <a:r>
              <a:rPr lang="es" sz="1000"/>
              <a:t>mayoría</a:t>
            </a:r>
            <a:r>
              <a:rPr lang="es" sz="1000"/>
              <a:t> mujeres y 60 años de edad en </a:t>
            </a:r>
            <a:r>
              <a:rPr lang="es" sz="1000"/>
              <a:t>categoría</a:t>
            </a:r>
            <a:r>
              <a:rPr lang="es" sz="1000"/>
              <a:t> </a:t>
            </a:r>
            <a:r>
              <a:rPr lang="es" sz="1000"/>
              <a:t>electrodomésticos en su mayoría varones.</a:t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A su vez existe un relación DP entre el precio unitario y el ingreso total. Se debería marcar estrategias de ventas en los productos con precios más altos </a:t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411525" y="1576725"/>
            <a:ext cx="2205600" cy="23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Al tener un rango de edad con mayor </a:t>
            </a:r>
            <a:r>
              <a:rPr lang="es" sz="1000"/>
              <a:t>número</a:t>
            </a:r>
            <a:r>
              <a:rPr lang="es" sz="1000"/>
              <a:t> de veces al comprar, se </a:t>
            </a:r>
            <a:r>
              <a:rPr lang="es" sz="1000"/>
              <a:t>debería</a:t>
            </a:r>
            <a:r>
              <a:rPr lang="es" sz="1000"/>
              <a:t> implementar una campaña de marketing para hacer que aumente su nivel adquisitivo. Agregando promociones como de comprar 2 por el precio de 1, </a:t>
            </a:r>
            <a:r>
              <a:rPr lang="es" sz="1000"/>
              <a:t>así</a:t>
            </a:r>
            <a:r>
              <a:rPr lang="es" sz="1000"/>
              <a:t> elevamos los ingresos y mantenemos su </a:t>
            </a:r>
            <a:r>
              <a:rPr lang="es" sz="1000"/>
              <a:t>número</a:t>
            </a:r>
            <a:r>
              <a:rPr lang="es" sz="1000"/>
              <a:t> de compras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256475" y="-5825"/>
            <a:ext cx="4695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RECOMENDACIONES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6677125" y="864500"/>
            <a:ext cx="16485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Modelo elegido</a:t>
            </a:r>
            <a:endParaRPr sz="14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677125" y="1533225"/>
            <a:ext cx="2205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modelo random forest, no parece tener buen rendimiento pero sí superior a los 3 modelos evaluados</a:t>
            </a:r>
            <a:endParaRPr sz="1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Tiene un accuracy de 56% y un AUC de 56% , quiere decir que apenas son mejore que un modelo aleatorio,</a:t>
            </a:r>
            <a:endParaRPr sz="1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La matriz muestra un número elevado de falsos negativos y positivos</a:t>
            </a:r>
            <a:endParaRPr sz="1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modelo no está separando correctamente, pero es mejor que se tiene después de la comparación realizada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867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Y OBJETIVO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se desarrolló siguiendo las indicaciones de la plataforma CODING DOJO - LATAM, </a:t>
            </a:r>
            <a:r>
              <a:rPr lang="es"/>
              <a:t>dividiendo</a:t>
            </a:r>
            <a:r>
              <a:rPr lang="es"/>
              <a:t> el aprendizaje en 6 etapas.</a:t>
            </a:r>
            <a:r>
              <a:rPr lang="es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Realizar un análisis exploratorio de datos (EDA) completo, preprocesamiento y benchmarking de técnicas de machine learning para predecir ventas en una tienda de retail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7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CONJUNTO DE DATOS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00" y="1411800"/>
            <a:ext cx="9066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ID de transacción:</a:t>
            </a:r>
            <a:r>
              <a:rPr lang="es" sz="1100"/>
              <a:t> Un identificador único para cada transacción, que permite el seguimiento y la referencia.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Fecha:</a:t>
            </a:r>
            <a:r>
              <a:rPr lang="es" sz="1100"/>
              <a:t> La fecha en que se produjo la transacción, lo que proporciona información sobre las tendencias de ventas a lo largo del tiempo.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ID de cliente: </a:t>
            </a:r>
            <a:r>
              <a:rPr lang="es" sz="1100"/>
              <a:t>Un identificador único para cada cliente, lo que permite un análisis centrado en el cliente.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Género:</a:t>
            </a:r>
            <a:r>
              <a:rPr lang="es" sz="1100"/>
              <a:t> El género del cliente (hombre/mujer), que ofrece información sobre los patrones de compra basados en el género.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Edad:</a:t>
            </a:r>
            <a:r>
              <a:rPr lang="es" sz="1100"/>
              <a:t> La edad del cliente, lo que facilita la segmentación y la exploración de las influencias relacionadas con la edad.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Categoría de producto:</a:t>
            </a:r>
            <a:r>
              <a:rPr lang="es" sz="1100"/>
              <a:t> La categoría del producto comprado (por ejemplo, Electrónica, Ropa, Belleza), lo que ayuda a comprender las preferencias del producto.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Cantidad:</a:t>
            </a:r>
            <a:r>
              <a:rPr lang="es" sz="1100"/>
              <a:t> El número de unidades del producto comprado, lo que contribuye a obtener información sobre los volúmenes de compra.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Precio por Unidad:</a:t>
            </a:r>
            <a:r>
              <a:rPr lang="es" sz="1100"/>
              <a:t> El precio de una unidad del producto</a:t>
            </a:r>
            <a:r>
              <a:rPr lang="es" sz="1100"/>
              <a:t>, que ayuda en los cálculos relacionados con el gasto total.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/>
              <a:t>Monto Total: </a:t>
            </a:r>
            <a:r>
              <a:rPr lang="es" sz="1100"/>
              <a:t>El valor monetario total de la transacción, que muestra el impacto financiero de cada compra.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HALLAZGOS Y </a:t>
            </a:r>
            <a:r>
              <a:rPr lang="es"/>
              <a:t>ANÁLISIS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7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280200" y="3836175"/>
            <a:ext cx="85836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Meses con mayor venta 2023 = Mayo en primer lugar, seguido por Octubre, luego Febrero y Diciembre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Meses bajos = Septiembre y Marzo</a:t>
            </a: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52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8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318850" y="3829050"/>
            <a:ext cx="84291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 nos enfocamos en el </a:t>
            </a:r>
            <a:r>
              <a:rPr lang="es" sz="1200"/>
              <a:t>número</a:t>
            </a:r>
            <a:r>
              <a:rPr lang="es" sz="1200"/>
              <a:t> de veces que compra  y no en la cantidad de ingresos que genera a la empresa, en primer lugar tenemos al </a:t>
            </a:r>
            <a:r>
              <a:rPr lang="es" sz="1200"/>
              <a:t>público</a:t>
            </a:r>
            <a:r>
              <a:rPr lang="es" sz="1200"/>
              <a:t> entre 40 y 50 años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8" y="304950"/>
            <a:ext cx="8294624" cy="3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0" y="3630975"/>
            <a:ext cx="3232277" cy="1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6" y="575588"/>
            <a:ext cx="3215326" cy="1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2042047"/>
            <a:ext cx="3209026" cy="13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469950" y="515764"/>
            <a:ext cx="5502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MODELO BAGGING:</a:t>
            </a:r>
            <a:endParaRPr b="1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MATRIZ DE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CONFUSIÓN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El modelo tiene un número considerable de falsos negativos y falsos positivos lo que puede indicar que no discrimina bien entre las dos clases.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CURVA ROC: 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AUC: El modelo tiene un rendimiento apenas superior al de un modelo aleatorio, cuyo AUC sería 0.5. Esto indica que el modelo no es buena en la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clasificación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necesita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mejoras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469950" y="2086163"/>
            <a:ext cx="55026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MODELO ARBOL DE DECISION:</a:t>
            </a:r>
            <a:endParaRPr b="1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MATRIZ DE CONFUSIÓN: El modelo tiene mas  falsos negativos y  bastantes falsos positivos el modelo más bajo en este rango. lo que puede indicar que de los 3 comparados es el que peor discrimina.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AUC: El modelo no tiene un rendimiento superior al de un modelo aleatorio, cuyo AUC sería 0.5. Esto indica que el modelo no es bueno en la clasificación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33250" y="3571125"/>
            <a:ext cx="5376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MODELO RANDOM FOREST:</a:t>
            </a:r>
            <a:endParaRPr b="1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MATRIZ DE CONFUSIÓN: El modelo tiene un número considerable de falsos negativos y falsos positivos lo que puede indicar que no discrimina bien entre las dos clases.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AUC: 0.56. El modelo tiene un rendimiento apenas superior al de un modelo aleatorio, cuyo AUC sería 0.5. Esto indica que el modelo no es buena en la clasificación, necesita mejoras. </a:t>
            </a: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Pero es el mejor de los 3 evaluados</a:t>
            </a:r>
            <a:endParaRPr b="1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126725" y="0"/>
            <a:ext cx="86955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</a:t>
            </a:r>
            <a:r>
              <a:rPr lang="es"/>
              <a:t>CONFUSIÓN</a:t>
            </a:r>
            <a:r>
              <a:rPr lang="es"/>
              <a:t> Y CURVA ROC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965188"/>
            <a:ext cx="4272676" cy="30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366700" y="146950"/>
            <a:ext cx="4137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RANDOM FOREST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338825"/>
            <a:ext cx="4433100" cy="46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EVALUACIÓN</a:t>
            </a: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DEL MODELO</a:t>
            </a:r>
            <a:endParaRPr b="1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Char char="●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PRECISION: 57% = mujeres, 55%=varones.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Char char="●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RECALL: mujer = 59%, varon=52%. El modelo es mejor   prediciendo las predicciones reales de mujeres -F1-SCORE: mujer=58%, hombre=54%. Muestra un posible equilibrio, pero da preferencia a las mujeres y superior al bagging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Char char="●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ACCURACY: De los 300 datos que se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tomó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el modelo tiene un 56% de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precisión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superior a los demas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Char char="●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MATRIZ DE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CONFUSIÓN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El modelo tiene un número considerable de falsos negativos y falsos positivos lo que puede indicar que no discrimina bien entre las dos clases.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Char char="●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AUC: 0.56. El modelo tiene un rendimiento apenas superior al de un modelo aleatorio, cuyo AUC sería 0.5. Esto indica que el modelo no es buena en la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clasificación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necesita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mejoras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CONCLUSIONES: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 modelo random forest, no parece tener buen rendimiento pero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sí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superior a los 3 modelos evaluados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Tiene un accuracy de apenas 56% y un AUC de 56% , quiere decir que apenas son mejore que un modelo aleatorio, pero mejores que los 3 modelos evaluados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matriz muestra un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número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elevado de falsos negativos y positivos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modelo no 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está</a:t>
            </a: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separando correctamente, pero es mejor que se tiene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RECOMENDACIONES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