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6912E-6851-0EF0-C761-1B2CD2F03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F9E785-F9F3-1D2E-2740-EF85903C1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9C632-EA24-2405-1063-37F8C05A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11D83-73B4-FDE4-8B60-4C09D222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A572C-DAEB-C407-3022-687514CA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8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AE93D-6542-6BAC-92E0-1AA6A0AB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5E4539-E2B6-4811-B306-651DD2E5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59CB9-E368-82B2-E1D8-AE5969C1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D496F-DEB2-6496-58D8-E0482B1D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D82A6-970F-1CAB-D76F-BD19B15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436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646860-6FCC-99CA-3410-C7E2855F5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32C2FF-AEE2-133E-A5C7-B0D5DF96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9A34F-A66F-FEEC-9FE1-D821E8BC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02FCC-737E-20E9-AA5F-F21E507E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D48A1-29CC-0AFA-40AB-76CCAEBA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28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8AF60-57A1-10A0-A37A-22CFED42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A567-E8D4-9C91-20C0-4F61040D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8CF7E-8ABD-E523-202D-B60BA978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DF968-0C33-BDF3-4DB7-8A295935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E32A2-2273-C6A2-5B85-BB629B5F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2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CC787-D5A7-0D9B-BD39-9A8C2CA1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305391-C62D-4ECD-191E-A57271DC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6C687-54D8-1E7A-5522-8E63DB7B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934E93-D8C4-0CF3-6BC8-E5CA268D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A9D20-0840-479F-F759-E5394FBE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418F7-AE3D-8722-453C-C1899559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51A9F-D2C2-4707-FAEE-D629B72D2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1A3E2-6A0E-4D92-B233-F8BE9E57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947204-19AF-2BFC-4C5F-7D359E18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A979D5-F658-884D-88AA-74A01B10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FF972-25E8-AEF5-7C7F-BEC452E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491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EE96F-CC2F-C2B3-2EF8-4053EFF4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C9567-9711-9819-CC6B-3A4E6EF3C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972F0-2D36-ECE3-DF4D-95980F24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B6D066-7B7B-4163-387E-238209A4B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4E156-5FDB-C1F1-D687-6502BDC7C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A15856-A2FE-7E71-F807-35CF0B1A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D40AF3-EFDF-A65D-82CD-B5E09EEF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09CD57-7DC2-F1F6-7123-53F8AA9F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717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EA715-1138-99F4-73F7-8D102E82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8A77E9-D264-95EE-1AF0-4A3EADF4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FEA6D0-140A-D600-FC1D-30F6B425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42C8EC-BB2A-B7ED-3D93-5C983E1F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19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E36B74-1A86-3E05-429A-80E6070A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FE7CA1-6120-27B9-E54A-A9C07384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55DD6E-A655-AC0F-8BBE-C346A7A2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57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41018-587D-09A0-BC19-85CDA89D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7F28E-9BB8-605B-3E67-950FAB7F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8D827D-8FC8-B311-7151-F8737DE1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AE642A-993B-27D7-18D2-C551BAEF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25CED8-9C7E-68F2-BFB9-45DE5CAF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12DE4A-2C5D-FAA8-12B0-F4E7CADF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775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8CA1A-2044-55B1-C251-FE33C74A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D571DE-F0B1-FD64-CF96-5496363AF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755F0C-869E-8799-E3F2-C3956BD1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8E2E4D-1D4E-9960-0226-80D93828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7CE76-3BF1-5B6C-F5ED-E56A8FD1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17D6F9-6D94-7270-480A-0185570B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407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3C5FB9-CF3A-7762-AB4B-869BC946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A5238-0A98-537F-EE46-1B580C7D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38382-97EF-509F-79BD-FCE8A8FCF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E1407-63B3-4231-8E70-EE6536A805CF}" type="datetimeFigureOut">
              <a:rPr lang="es-AR" smtClean="0"/>
              <a:t>17/6/2025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A5627-5BA1-8BA0-FB0E-824F9F8DC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118EE-87C4-A1FC-FCA4-8B9ECE1C6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4F479-8F0F-4746-9C01-3CD278A539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85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B128E-4475-2E6B-E74D-160F6DEE4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8FC7E-4302-9494-79B7-25D99819A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Una caricatura de un hombre">
            <a:extLst>
              <a:ext uri="{FF2B5EF4-FFF2-40B4-BE49-F238E27FC236}">
                <a16:creationId xmlns:a16="http://schemas.microsoft.com/office/drawing/2014/main" id="{376B5796-C830-0D3B-656B-B0086B33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21"/>
            <a:ext cx="12192000" cy="70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B0534-1E44-335C-12A3-2A84E460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s-AR" dirty="0"/>
              <a:t>Temas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77EF9F8-7073-DA9E-3534-881BDD918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405798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3798503650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2794310149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r>
                        <a:rPr lang="es-AR" sz="3300" b="1" cap="none" spc="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100" b="0" cap="none" spc="0" dirty="0">
                          <a:solidFill>
                            <a:schemeClr val="tx1"/>
                          </a:solidFill>
                        </a:rPr>
                        <a:t>Clases Principales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70318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es-AR" sz="3300" b="1" cap="none" spc="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100" b="0" cap="none" spc="0" dirty="0">
                          <a:solidFill>
                            <a:schemeClr val="tx1"/>
                          </a:solidFill>
                        </a:rPr>
                        <a:t>Herencias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39648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es-AR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100" b="0" cap="none" spc="0" dirty="0">
                          <a:solidFill>
                            <a:schemeClr val="tx1"/>
                          </a:solidFill>
                        </a:rPr>
                        <a:t>Interfaces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176335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es-AR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100" b="0" cap="none" spc="0" dirty="0">
                          <a:solidFill>
                            <a:schemeClr val="tx1"/>
                          </a:solidFill>
                        </a:rPr>
                        <a:t>Pool de objetos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0077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es-AR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100" b="0" cap="none" spc="0" dirty="0">
                          <a:solidFill>
                            <a:schemeClr val="tx1"/>
                          </a:solidFill>
                        </a:rPr>
                        <a:t>Arquitectura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4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9511223-F73D-772B-6D44-F64267F3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08A3A5-CFEE-6C46-1790-319CDA5C6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0C6E4-35C7-6034-9151-4B99BEAB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96999"/>
            <a:ext cx="2786388" cy="2032001"/>
          </a:xfrm>
        </p:spPr>
        <p:txBody>
          <a:bodyPr anchor="t">
            <a:normAutofit/>
          </a:bodyPr>
          <a:lstStyle/>
          <a:p>
            <a:r>
              <a:rPr lang="es-AR" sz="2800" dirty="0"/>
              <a:t>Clases principales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85E0B36-1900-0296-B3F9-BA3E7808F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1919" y="210863"/>
            <a:ext cx="7013171" cy="64362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-Player</a:t>
            </a: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Implementa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IHealth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IShoot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Representa al jugador y gestiona salud y disparos.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Enemy</a:t>
            </a: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BigEnemy</a:t>
            </a: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Representan enemigos con salud, movimiento y comportamiento específico.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PlayerController</a:t>
            </a: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EnemyMovement</a:t>
            </a: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Manejan el movimiento y control de las entidades.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BigEnemyMovement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</a:rPr>
              <a:t> extiende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EnemyMovement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GameManager</a:t>
            </a: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Controla el flujo general del juego.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Implementado como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Singleton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para que haya una sola instancia.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Bullet</a:t>
            </a: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instancia desde el pool y gestiona daño y dirección.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s-AR" altLang="es-AR" sz="1200" b="1" dirty="0">
                <a:latin typeface="Arial" panose="020B0604020202020204" pitchFamily="34" charset="0"/>
              </a:rPr>
              <a:t>-</a:t>
            </a: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EnemySpawner</a:t>
            </a: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 enemigos con un intervalo determinado.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PowerUp</a:t>
            </a: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Aplica efectos especiales al jugador.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LevelController</a:t>
            </a:r>
            <a:endParaRPr kumimoji="0" lang="es-AR" altLang="es-A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Administra niveles y progresión.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0167C-5B4B-9E7F-6FC9-CC7A049CA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9511223-F73D-772B-6D44-F64267F3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008A3A5-CFEE-6C46-1790-319CDA5C6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E42B5A-F304-3F31-0EDA-DC8737C5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8" y="114178"/>
            <a:ext cx="1809995" cy="669092"/>
          </a:xfrm>
        </p:spPr>
        <p:txBody>
          <a:bodyPr anchor="t">
            <a:normAutofit/>
          </a:bodyPr>
          <a:lstStyle/>
          <a:p>
            <a:r>
              <a:rPr lang="es-AR" sz="2800"/>
              <a:t>Herencias</a:t>
            </a:r>
            <a:endParaRPr lang="es-AR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CF52C-3E00-5B5C-B92F-69BDDB428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6773" y="121322"/>
            <a:ext cx="10031761" cy="664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 utilizaron </a:t>
            </a:r>
            <a:r>
              <a:rPr kumimoji="0" lang="es-AR" altLang="es-AR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herencias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para reutilizar código común y especializar comportamientos: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Enemy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</a:rPr>
              <a:t> hereda de 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GameObject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</a:rPr>
              <a:t>: hereda transformaciones y lógica base común.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2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2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2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s-AR" altLang="es-AR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BigEnemy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</a:rPr>
              <a:t> hereda de 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Enemy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</a:rPr>
              <a:t>: amplía enemigos con nuevas propiedades como 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armor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s-AR" altLang="es-AR" sz="24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BigEnemyMovement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</a:rPr>
              <a:t> hereda de 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EnemyMovement</a:t>
            </a:r>
            <a:r>
              <a:rPr kumimoji="0" lang="es-AR" altLang="es-AR" sz="2400" b="0" i="0" u="none" strike="noStrike" cap="none" normalizeH="0" baseline="0">
                <a:ln>
                  <a:noFill/>
                </a:ln>
                <a:effectLst/>
              </a:rPr>
              <a:t>: extiende los patrones de movimiento.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174A2F-A8C5-198E-6FB3-3749B4FE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59" y="1519546"/>
            <a:ext cx="2584992" cy="15736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4A8C89E-B8B0-D2E4-A997-624B9CA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40" y="1519546"/>
            <a:ext cx="4833185" cy="6021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2D26CE-823C-B0F9-FDCB-C4C17EBB3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523" y="3889354"/>
            <a:ext cx="3838477" cy="6021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A237178-CF79-4BBE-5E60-94280CCB9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759" y="5525754"/>
            <a:ext cx="623021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1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9EBB6-5160-283D-AA11-F7043A680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4B8143-3907-5396-F19C-4EDBFE8DE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2330F2-D46E-C930-6475-A4FCE394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43" y="61063"/>
            <a:ext cx="11019513" cy="690605"/>
          </a:xfrm>
        </p:spPr>
        <p:txBody>
          <a:bodyPr anchor="b">
            <a:normAutofit fontScale="90000"/>
          </a:bodyPr>
          <a:lstStyle/>
          <a:p>
            <a:r>
              <a:rPr lang="es-AR"/>
              <a:t>Interfaces</a:t>
            </a:r>
            <a:endParaRPr lang="es-A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0E9376-79CB-20B8-FFD4-A74BE5B77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243" y="812731"/>
            <a:ext cx="11019514" cy="59842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Las 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interfaces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 usaron para definir comportamientos que pueden aplicar a múltiples clases sin obligarlas a compartir una estructura de herencia: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IHealth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: define métodos como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TakeDamage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Heal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 para objetos con salud.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s-AR" altLang="es-AR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IShoot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: define el método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Shoot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 para entidades que disparan.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s-AR" altLang="es-AR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IPowerUp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: obliga a tener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ApplyEffect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 en los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</a:rPr>
              <a:t>power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-ups.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s-AR" altLang="es-AR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97718D-D8E1-BBE6-BB7F-262E1DE5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19" y="1694279"/>
            <a:ext cx="2024736" cy="12116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AF4C6F-01A5-C53B-F643-3BB75A08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9" y="3342912"/>
            <a:ext cx="3485729" cy="12183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6224093-4812-03B0-D6B8-7D8D8221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19" y="5075429"/>
            <a:ext cx="1503337" cy="12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80548-09E9-D9FE-8592-959C6ED1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86F6CB3-14B6-FD0E-347A-E37FA8AA0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675E8-65E4-52F2-8D07-634534CE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43" y="61063"/>
            <a:ext cx="11019513" cy="690605"/>
          </a:xfrm>
        </p:spPr>
        <p:txBody>
          <a:bodyPr anchor="b">
            <a:normAutofit fontScale="90000"/>
          </a:bodyPr>
          <a:lstStyle/>
          <a:p>
            <a:r>
              <a:rPr lang="es-AR"/>
              <a:t>Interfaces</a:t>
            </a:r>
            <a:endParaRPr lang="es-A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1A1C44-637E-9824-41C0-0A1317237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243" y="812731"/>
            <a:ext cx="11019514" cy="59842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Las 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interfaces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 usaron para definir comportamientos que pueden aplicar a múltiples clases sin obligarlas a compartir una estructura de herencia: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IHealth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: define métodos como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TakeDamage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Heal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 para objetos con salud.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s-AR" altLang="es-AR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IShoot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: define el método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Shoot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 para entidades que disparan.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s-AR" altLang="es-AR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IPowerUp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: obliga a tener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ApplyEffect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 en los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effectLst/>
              </a:rPr>
              <a:t>power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effectLst/>
              </a:rPr>
              <a:t>-ups.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s-AR" altLang="es-AR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45AFD9-0771-AB4C-6724-5EBE68C4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19" y="1694279"/>
            <a:ext cx="2024736" cy="12116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9B46FB-B2E0-D4C9-5636-52A1DB17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9" y="3342912"/>
            <a:ext cx="3485729" cy="12183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3377601-5793-B2B6-CDFD-71A8BD3E6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19" y="5075429"/>
            <a:ext cx="1503337" cy="12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4FA7C-1968-CE0E-74CC-30A17D707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F80AB17-BC14-BBE6-3DF4-177C57EA3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F2BF60-96C7-FA75-E1E7-C598D63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43" y="61063"/>
            <a:ext cx="11019513" cy="690605"/>
          </a:xfrm>
        </p:spPr>
        <p:txBody>
          <a:bodyPr anchor="b">
            <a:normAutofit fontScale="90000"/>
          </a:bodyPr>
          <a:lstStyle/>
          <a:p>
            <a:r>
              <a:rPr lang="es-AR"/>
              <a:t>Pool de objetos</a:t>
            </a:r>
            <a:endParaRPr lang="es-A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1F1B13-13BC-9CB5-A21C-39E47E6EB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188" y="929402"/>
            <a:ext cx="1017201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implementó un </a:t>
            </a:r>
            <a:r>
              <a:rPr kumimoji="0" lang="es-AR" altLang="es-A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Pooling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través de la clase 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AR" altLang="es-A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 crear y destruir constantemente objetos como 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Bullet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lo que mejora el rendimiento.</a:t>
            </a:r>
            <a:endParaRPr kumimoji="0" lang="es-AR" altLang="es-A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GetObject()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para obtener un objeto del pool y 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ReturnObject()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para devolverlo.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s-AR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E73ECF-4CAC-3EBD-98F0-94D4C6EB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2139334"/>
            <a:ext cx="6183130" cy="34640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4D2E0A-CFB9-211B-AE8A-5D004EA1A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02" y="2150958"/>
            <a:ext cx="5525113" cy="34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D1E74-64E0-2360-732F-AE924F8E9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8BA1731-0438-F65B-626B-6167E5E3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9EA6E-0812-52FB-4609-3B53DC8F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43" y="61063"/>
            <a:ext cx="11019513" cy="690605"/>
          </a:xfrm>
        </p:spPr>
        <p:txBody>
          <a:bodyPr anchor="b">
            <a:normAutofit fontScale="90000"/>
          </a:bodyPr>
          <a:lstStyle/>
          <a:p>
            <a:r>
              <a:rPr lang="es-AR" dirty="0"/>
              <a:t>Arquitectura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BF7DF2-6E59-0671-DD92-F547E9AD9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083" y="636337"/>
            <a:ext cx="11720512" cy="505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/>
              <a:t>Se usó el patrón </a:t>
            </a:r>
            <a:r>
              <a:rPr lang="es-ES" sz="1600" dirty="0" err="1"/>
              <a:t>Singleton</a:t>
            </a:r>
            <a:r>
              <a:rPr lang="es-ES" sz="1600" dirty="0"/>
              <a:t> en:</a:t>
            </a:r>
          </a:p>
          <a:p>
            <a:r>
              <a:rPr lang="es-ES" sz="1600" dirty="0"/>
              <a:t>🔹 </a:t>
            </a:r>
            <a:r>
              <a:rPr lang="es-ES" sz="1600" dirty="0" err="1"/>
              <a:t>GameManager</a:t>
            </a:r>
            <a:endParaRPr lang="es-ES" sz="1600" dirty="0"/>
          </a:p>
          <a:p>
            <a:r>
              <a:rPr lang="es-ES" sz="1600" dirty="0"/>
              <a:t> Se asegura que haya una única instancia del </a:t>
            </a:r>
            <a:r>
              <a:rPr lang="es-ES" sz="1600" dirty="0" err="1"/>
              <a:t>GameManager</a:t>
            </a:r>
            <a:r>
              <a:rPr lang="es-ES" sz="1600" dirty="0"/>
              <a:t> durante toda la ejecución del juego.</a:t>
            </a:r>
          </a:p>
          <a:p>
            <a:r>
              <a:rPr lang="es-ES" sz="1600" dirty="0"/>
              <a:t> Implementado con una propiedad estática: `</a:t>
            </a:r>
            <a:r>
              <a:rPr lang="es-ES" sz="1600" dirty="0" err="1"/>
              <a:t>instance</a:t>
            </a:r>
            <a:r>
              <a:rPr lang="es-ES" sz="1600" dirty="0"/>
              <a:t>`.</a:t>
            </a:r>
          </a:p>
          <a:p>
            <a:r>
              <a:rPr lang="es-ES" sz="1600" dirty="0"/>
              <a:t>Ventajas:</a:t>
            </a:r>
          </a:p>
          <a:p>
            <a:r>
              <a:rPr lang="es-ES" sz="1600" dirty="0"/>
              <a:t>✔ Control global del estado del juego.</a:t>
            </a:r>
          </a:p>
          <a:p>
            <a:r>
              <a:rPr lang="es-ES" sz="1600" dirty="0"/>
              <a:t>✔ Accesible desde cualquier parte del código.</a:t>
            </a:r>
          </a:p>
          <a:p>
            <a:r>
              <a:rPr lang="es-ES" sz="1600" dirty="0"/>
              <a:t>Se usó el patrón Factory en:</a:t>
            </a:r>
          </a:p>
          <a:p>
            <a:r>
              <a:rPr lang="es-ES" sz="1600" dirty="0"/>
              <a:t>🔹 </a:t>
            </a:r>
            <a:r>
              <a:rPr lang="es-ES" sz="1600" dirty="0" err="1"/>
              <a:t>EnemySpawner</a:t>
            </a:r>
            <a:endParaRPr lang="es-ES" sz="1600" dirty="0"/>
          </a:p>
          <a:p>
            <a:r>
              <a:rPr lang="es-ES" sz="1600" dirty="0"/>
              <a:t> Crea instancias de enemigos a intervalos definidos.</a:t>
            </a:r>
          </a:p>
          <a:p>
            <a:r>
              <a:rPr lang="es-ES" sz="1600" dirty="0"/>
              <a:t> Puede variar el tipo de enemigo a crear si se expande.</a:t>
            </a:r>
          </a:p>
          <a:p>
            <a:r>
              <a:rPr lang="es-ES" sz="1600" dirty="0"/>
              <a:t>Esto es un ejemplo de una </a:t>
            </a:r>
            <a:r>
              <a:rPr lang="es-ES" sz="1600" dirty="0" err="1"/>
              <a:t>factory</a:t>
            </a:r>
            <a:r>
              <a:rPr lang="es-ES" sz="1600" dirty="0"/>
              <a:t> explícita personalizada.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32D11-1371-18EF-641F-08D5BB9C1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9AACCE-62D6-7690-D62A-8B9358CBE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A99FB-1054-F6E2-5AA7-D539481F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43" y="61063"/>
            <a:ext cx="11019513" cy="690605"/>
          </a:xfrm>
        </p:spPr>
        <p:txBody>
          <a:bodyPr anchor="b">
            <a:normAutofit fontScale="90000"/>
          </a:bodyPr>
          <a:lstStyle/>
          <a:p>
            <a:r>
              <a:rPr lang="es-AR" dirty="0"/>
              <a:t>Arquitectura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D00F6E-E941-4A85-A552-3F175B68DD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203" y="959950"/>
            <a:ext cx="11720512" cy="697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200" dirty="0" err="1"/>
              <a:t>Transform</a:t>
            </a:r>
            <a:r>
              <a:rPr lang="es-ES" sz="1200" dirty="0"/>
              <a:t> es una clase usada para manejar la posición y rotación de los objetos:</a:t>
            </a:r>
          </a:p>
          <a:p>
            <a:r>
              <a:rPr lang="es-ES" sz="1200" dirty="0"/>
              <a:t>🔹 Usada en: </a:t>
            </a:r>
            <a:r>
              <a:rPr lang="es-ES" sz="1200" dirty="0" err="1"/>
              <a:t>GameObject</a:t>
            </a:r>
            <a:r>
              <a:rPr lang="es-ES" sz="1200" dirty="0"/>
              <a:t>, Player, </a:t>
            </a:r>
            <a:r>
              <a:rPr lang="es-ES" sz="1200" dirty="0" err="1"/>
              <a:t>Enemy</a:t>
            </a:r>
            <a:r>
              <a:rPr lang="es-ES" sz="1200" dirty="0"/>
              <a:t>, </a:t>
            </a:r>
            <a:r>
              <a:rPr lang="es-ES" sz="1200" dirty="0" err="1"/>
              <a:t>Bullet</a:t>
            </a:r>
            <a:r>
              <a:rPr lang="es-ES" sz="1200" dirty="0"/>
              <a:t>, etc.</a:t>
            </a:r>
          </a:p>
          <a:p>
            <a:r>
              <a:rPr lang="es-ES" sz="1200" dirty="0"/>
              <a:t>🔹 Contiene: </a:t>
            </a:r>
          </a:p>
          <a:p>
            <a:r>
              <a:rPr lang="es-ES" sz="1200" dirty="0"/>
              <a:t>   - Vector2 position (x, y)</a:t>
            </a:r>
          </a:p>
          <a:p>
            <a:r>
              <a:rPr lang="es-ES" sz="1200" dirty="0"/>
              <a:t>   - </a:t>
            </a:r>
            <a:r>
              <a:rPr lang="es-ES" sz="1200" dirty="0" err="1"/>
              <a:t>float</a:t>
            </a:r>
            <a:r>
              <a:rPr lang="es-ES" sz="1200" dirty="0"/>
              <a:t> </a:t>
            </a:r>
            <a:r>
              <a:rPr lang="es-ES" sz="1200" dirty="0" err="1"/>
              <a:t>rotation</a:t>
            </a:r>
            <a:endParaRPr lang="es-ES" sz="1200" dirty="0"/>
          </a:p>
          <a:p>
            <a:r>
              <a:rPr lang="es-ES" sz="1200" dirty="0"/>
              <a:t>Es el corazón de cómo se representa un objeto en el espacio 2D del juego.</a:t>
            </a:r>
          </a:p>
          <a:p>
            <a:r>
              <a:rPr lang="es-ES" sz="1200" dirty="0"/>
              <a:t>Las colisiones están implementadas en varias clases:</a:t>
            </a:r>
          </a:p>
          <a:p>
            <a:r>
              <a:rPr lang="es-ES" sz="1200" dirty="0"/>
              <a:t>🔹 </a:t>
            </a:r>
            <a:r>
              <a:rPr lang="es-ES" sz="1200" dirty="0" err="1"/>
              <a:t>Bullet</a:t>
            </a:r>
            <a:r>
              <a:rPr lang="es-ES" sz="1200" dirty="0"/>
              <a:t> → </a:t>
            </a:r>
            <a:r>
              <a:rPr lang="es-ES" sz="1200" dirty="0" err="1"/>
              <a:t>OnCollision</a:t>
            </a:r>
            <a:r>
              <a:rPr lang="es-ES" sz="1200" dirty="0"/>
              <a:t>()</a:t>
            </a:r>
          </a:p>
          <a:p>
            <a:r>
              <a:rPr lang="es-ES" sz="1200" dirty="0"/>
              <a:t>   - Verifica impacto con enemigos.</a:t>
            </a:r>
          </a:p>
          <a:p>
            <a:r>
              <a:rPr lang="es-ES" sz="1200" dirty="0"/>
              <a:t>🔹 </a:t>
            </a:r>
            <a:r>
              <a:rPr lang="es-ES" sz="1200" dirty="0" err="1"/>
              <a:t>Barrels</a:t>
            </a:r>
            <a:r>
              <a:rPr lang="es-ES" sz="1200" dirty="0"/>
              <a:t> → </a:t>
            </a:r>
            <a:r>
              <a:rPr lang="es-ES" sz="1200" dirty="0" err="1"/>
              <a:t>Explode</a:t>
            </a:r>
            <a:r>
              <a:rPr lang="es-ES" sz="1200" dirty="0"/>
              <a:t>() al colisionar.</a:t>
            </a:r>
          </a:p>
          <a:p>
            <a:r>
              <a:rPr lang="es-ES" sz="1200" dirty="0"/>
              <a:t>SOLID:</a:t>
            </a:r>
          </a:p>
          <a:p>
            <a:r>
              <a:rPr lang="es-AR" sz="1200" dirty="0"/>
              <a:t> S - Single </a:t>
            </a:r>
            <a:r>
              <a:rPr lang="es-AR" sz="1200" dirty="0" err="1"/>
              <a:t>Responsibility</a:t>
            </a:r>
            <a:r>
              <a:rPr lang="es-AR" sz="1200" dirty="0"/>
              <a:t> </a:t>
            </a:r>
            <a:r>
              <a:rPr lang="es-AR" sz="1200" dirty="0" err="1"/>
              <a:t>Principle</a:t>
            </a:r>
            <a:r>
              <a:rPr lang="es-AR" sz="1200" dirty="0"/>
              <a:t> (Responsabilidad Única)</a:t>
            </a:r>
          </a:p>
          <a:p>
            <a:r>
              <a:rPr lang="es-AR" sz="1200" dirty="0"/>
              <a:t>   `</a:t>
            </a:r>
            <a:r>
              <a:rPr lang="es-AR" sz="1200" dirty="0" err="1"/>
              <a:t>PlayerController</a:t>
            </a:r>
            <a:r>
              <a:rPr lang="es-AR" sz="1200" dirty="0"/>
              <a:t>` solo controla el movimiento.</a:t>
            </a:r>
          </a:p>
          <a:p>
            <a:r>
              <a:rPr lang="es-AR" sz="1200" dirty="0"/>
              <a:t>   `</a:t>
            </a:r>
            <a:r>
              <a:rPr lang="es-AR" sz="1200" dirty="0" err="1"/>
              <a:t>Bullet</a:t>
            </a:r>
            <a:r>
              <a:rPr lang="es-AR" sz="1200" dirty="0"/>
              <a:t>` solo se encarga de moverse y dañar.</a:t>
            </a:r>
          </a:p>
          <a:p>
            <a:r>
              <a:rPr lang="es-AR" sz="1200" dirty="0"/>
              <a:t> O - Open/</a:t>
            </a:r>
            <a:r>
              <a:rPr lang="es-AR" sz="1200" dirty="0" err="1"/>
              <a:t>Closed</a:t>
            </a:r>
            <a:r>
              <a:rPr lang="es-AR" sz="1200" dirty="0"/>
              <a:t> </a:t>
            </a:r>
            <a:r>
              <a:rPr lang="es-AR" sz="1200" dirty="0" err="1"/>
              <a:t>Principle</a:t>
            </a:r>
            <a:endParaRPr lang="es-AR" sz="1200" dirty="0"/>
          </a:p>
          <a:p>
            <a:r>
              <a:rPr lang="es-AR" sz="1200" dirty="0"/>
              <a:t>  `</a:t>
            </a:r>
            <a:r>
              <a:rPr lang="es-AR" sz="1200" dirty="0" err="1"/>
              <a:t>Enemy</a:t>
            </a:r>
            <a:r>
              <a:rPr lang="es-AR" sz="1200" dirty="0"/>
              <a:t>` y `</a:t>
            </a:r>
            <a:r>
              <a:rPr lang="es-AR" sz="1200" dirty="0" err="1"/>
              <a:t>BigEnemy</a:t>
            </a:r>
            <a:r>
              <a:rPr lang="es-AR" sz="1200" dirty="0"/>
              <a:t>` permiten extender comportamiento sin modificar el original.</a:t>
            </a:r>
          </a:p>
          <a:p>
            <a:r>
              <a:rPr lang="es-AR" sz="1200" dirty="0"/>
              <a:t>  I - Interface </a:t>
            </a:r>
            <a:r>
              <a:rPr lang="es-AR" sz="1200" dirty="0" err="1"/>
              <a:t>Segregation</a:t>
            </a:r>
            <a:r>
              <a:rPr lang="es-AR" sz="1200" dirty="0"/>
              <a:t> </a:t>
            </a:r>
            <a:r>
              <a:rPr lang="es-AR" sz="1200" dirty="0" err="1"/>
              <a:t>Principle</a:t>
            </a:r>
            <a:endParaRPr lang="es-AR" sz="1200" dirty="0"/>
          </a:p>
          <a:p>
            <a:r>
              <a:rPr lang="es-AR" sz="1200" dirty="0"/>
              <a:t>   Separación en interfaces: `</a:t>
            </a:r>
            <a:r>
              <a:rPr lang="es-AR" sz="1200" dirty="0" err="1"/>
              <a:t>IHealth</a:t>
            </a:r>
            <a:r>
              <a:rPr lang="es-AR" sz="1200" dirty="0"/>
              <a:t>`, `</a:t>
            </a:r>
            <a:r>
              <a:rPr lang="es-AR" sz="1200" dirty="0" err="1"/>
              <a:t>IShoot</a:t>
            </a:r>
            <a:r>
              <a:rPr lang="es-AR" sz="1200" dirty="0"/>
              <a:t>`, `</a:t>
            </a:r>
            <a:r>
              <a:rPr lang="es-AR" sz="1200" dirty="0" err="1"/>
              <a:t>IPowerUp</a:t>
            </a:r>
            <a:r>
              <a:rPr lang="es-AR" sz="1200" dirty="0"/>
              <a:t>`.</a:t>
            </a:r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s-A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596</Words>
  <Application>Microsoft Office PowerPoint</Application>
  <PresentationFormat>Panorámica</PresentationFormat>
  <Paragraphs>121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Tema de Office</vt:lpstr>
      <vt:lpstr>Presentación de PowerPoint</vt:lpstr>
      <vt:lpstr>Temas</vt:lpstr>
      <vt:lpstr>Clases principales</vt:lpstr>
      <vt:lpstr>Herencias</vt:lpstr>
      <vt:lpstr>Interfaces</vt:lpstr>
      <vt:lpstr>Interfaces</vt:lpstr>
      <vt:lpstr>Pool de objetos</vt:lpstr>
      <vt:lpstr>Arquitectura</vt:lpstr>
      <vt:lpstr>Arquitectura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Cornejo</dc:creator>
  <cp:lastModifiedBy>Fernando Cornejo</cp:lastModifiedBy>
  <cp:revision>1</cp:revision>
  <dcterms:created xsi:type="dcterms:W3CDTF">2025-06-17T03:40:44Z</dcterms:created>
  <dcterms:modified xsi:type="dcterms:W3CDTF">2025-06-17T04:34:51Z</dcterms:modified>
</cp:coreProperties>
</file>