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Z4+cZ4U2jhsNGaaeaT23yoQIC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43753" y="363070"/>
            <a:ext cx="17956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43753" y="1246059"/>
            <a:ext cx="63696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Penyerbukan merupakan peristiwa jatuhnya serbuk sari di 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a. KEPALA PUTIK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b. KELOPAK	c. KUNCUP)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43753" y="2126428"/>
            <a:ext cx="728622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Hukum II Newton menunjukkan jika gaya berbanding lurus dengan 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(a. GRAVITASI	b. GAYA		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c.PERCEPATAN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43753" y="3049758"/>
            <a:ext cx="700768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Gerak menutupnya daun putri malu saat disentuh disebut gerak 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a.SEISMONASTI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b. TERMOGRAFI	c. SEISNASTITI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43753" y="3930127"/>
            <a:ext cx="101928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Gerakan ujung batang bunga matahari yang membelok menuju ke arah datangnya cahaya disebut fototropisme …….. 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a.POSITIF	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b.NEGATIF	c. NETRAL)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43753" y="4853457"/>
            <a:ext cx="901009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Berikut ini merupakan alat yang digunakan untuk merekam gerak suatu benda adalah 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(a. SEISMOGRAFI		b. SPEEDOGRAFI		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c.SPEEDOMETER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43753" y="5733826"/>
            <a:ext cx="933225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Ujung akar tanaman yang selalu tumbuh ke daerah yang memiliki banyak kandungan air disebut gerak …….. 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(a. TERMONASTI		b. FOTOTROPISME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c.HIDROTROPISME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466450" y="1240375"/>
            <a:ext cx="106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KARTU</a:t>
            </a:r>
            <a:endParaRPr b="1" sz="18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203550" y="3046900"/>
            <a:ext cx="830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PETI</a:t>
            </a:r>
            <a:endParaRPr b="1" sz="18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034250" y="6087925"/>
            <a:ext cx="830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PETI</a:t>
            </a:r>
            <a:endParaRPr b="1" sz="18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443753" y="363070"/>
            <a:ext cx="17956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443753" y="1070956"/>
            <a:ext cx="77558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Persendian yang terjadi antara tulang lengan atas dan bahu disebut sendi 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(a.ENGSEL	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b.PELURU	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c. PELANA)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43753" y="1994286"/>
            <a:ext cx="48341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Hubungan antara dua tulang disebut 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a.PERSENDIAN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b. RANGKA	c. BADAN)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43753" y="2917616"/>
            <a:ext cx="65527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Hubungan antara tulang humerus dengan ulna adalah sendi 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a.ENGSEL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b.PELURU		c. PELANA)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43753" y="3840946"/>
            <a:ext cx="65583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 Gaya yang dikeluarkan untuk memindahkan beban disebut 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a.KUASA	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b. DORONG	c. SENTUH)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43753" y="4764276"/>
            <a:ext cx="96774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Semua peralatan sederhana yang digunakan untuk memudahkan pekerjaan manusia disebut 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a. PESAWAT RUMIT		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b.PESAWAT SEDERHANA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       c. KERAJINAN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428521" y="5687606"/>
            <a:ext cx="870558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Agar gaya kuasa yang diberikan pada benda semakin kecil, maka diperlukan katrol  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(a. TUNGGAL	b. TRIO		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c.MAJEMUK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8069100" y="1070950"/>
            <a:ext cx="106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KARTU</a:t>
            </a:r>
            <a:endParaRPr b="1" sz="18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9869950" y="4764275"/>
            <a:ext cx="830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PETI</a:t>
            </a:r>
            <a:endParaRPr b="1" sz="18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443753" y="363070"/>
            <a:ext cx="17956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43753" y="1070956"/>
            <a:ext cx="73878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Jaringan dasar atau jaringan pengisi pada tumbuhan didominasi oleh 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(a. GETAH		b. XILEM		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c.PARENKIM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43753" y="1984669"/>
            <a:ext cx="86673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Pipa kapiler yang berfungsi untuk pengangkutan air dalam tubuh tumbuhan adalah 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a.TRAKEA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 b. GETAH		c. XILEM 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443753" y="2907999"/>
            <a:ext cx="98189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Bagian pada tumbuhan yang berfungsi mengangkut air dari akar melalui batang ke daun adalah 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a.XILEM	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b AKAR		c. BATANG)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443753" y="3821712"/>
            <a:ext cx="69960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Fungsi daun pada tumbuhan adalah sebagai tempat melakukan……..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(a. PERNAFASAN	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 FOTOSINTESIS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c. PERTUMBUHAN 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43753" y="4754659"/>
            <a:ext cx="57388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Oksigen akan dikeluarkan oleh tumbuhan melalui  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(a. KELOPAK	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 STOMATA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c. PUTIK)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79312" y="5687606"/>
            <a:ext cx="74522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Pada batang dikotil lapisan kortek yang paling dalam adalah jaringan ……..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(a. KAMBIUM	b. FLOEM		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c.ENDODERMIS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7659625" y="1070950"/>
            <a:ext cx="830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PETI</a:t>
            </a:r>
            <a:endParaRPr b="1" sz="18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0069275" y="2908000"/>
            <a:ext cx="106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KARTU</a:t>
            </a:r>
            <a:endParaRPr b="1" sz="18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7554725" y="5678000"/>
            <a:ext cx="830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PETI</a:t>
            </a:r>
            <a:endParaRPr b="1" sz="18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2021-01-15T06:36:20Z</dcterms:created>
  <dc:creator>Toshiba W10</dc:creator>
</cp:coreProperties>
</file>