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0" r:id="rId6"/>
    <p:sldId id="259" r:id="rId7"/>
    <p:sldId id="262" r:id="rId8"/>
    <p:sldId id="267" r:id="rId9"/>
    <p:sldId id="266" r:id="rId10"/>
    <p:sldId id="263" r:id="rId11"/>
    <p:sldId id="268" r:id="rId12"/>
    <p:sldId id="271" r:id="rId13"/>
    <p:sldId id="270" r:id="rId14"/>
    <p:sldId id="284" r:id="rId15"/>
    <p:sldId id="269" r:id="rId16"/>
    <p:sldId id="276" r:id="rId17"/>
    <p:sldId id="287" r:id="rId18"/>
    <p:sldId id="288" r:id="rId19"/>
    <p:sldId id="289" r:id="rId20"/>
    <p:sldId id="290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9D3027-2E76-4A98-932E-A8B07D3319D1}">
          <p14:sldIdLst>
            <p14:sldId id="257"/>
            <p14:sldId id="256"/>
            <p14:sldId id="258"/>
            <p14:sldId id="261"/>
            <p14:sldId id="260"/>
            <p14:sldId id="259"/>
            <p14:sldId id="262"/>
            <p14:sldId id="267"/>
            <p14:sldId id="266"/>
            <p14:sldId id="263"/>
            <p14:sldId id="268"/>
            <p14:sldId id="271"/>
            <p14:sldId id="270"/>
            <p14:sldId id="284"/>
          </p14:sldIdLst>
        </p14:section>
        <p14:section name="Untitled Section" id="{619797E1-2D51-4413-AA88-C8CC4E961185}">
          <p14:sldIdLst>
            <p14:sldId id="269"/>
            <p14:sldId id="276"/>
            <p14:sldId id="287"/>
            <p14:sldId id="288"/>
            <p14:sldId id="289"/>
            <p14:sldId id="290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y Shafi" userId="94b847c8c6c63f96" providerId="LiveId" clId="{BB9FE140-DC7C-45EA-A56A-1D77392449D5}"/>
    <pc:docChg chg="custSel modSld">
      <pc:chgData name="Fery Shafi" userId="94b847c8c6c63f96" providerId="LiveId" clId="{BB9FE140-DC7C-45EA-A56A-1D77392449D5}" dt="2024-10-15T17:10:38.969" v="401" actId="113"/>
      <pc:docMkLst>
        <pc:docMk/>
      </pc:docMkLst>
      <pc:sldChg chg="modSp mod">
        <pc:chgData name="Fery Shafi" userId="94b847c8c6c63f96" providerId="LiveId" clId="{BB9FE140-DC7C-45EA-A56A-1D77392449D5}" dt="2024-10-15T12:29:54.582" v="69" actId="1076"/>
        <pc:sldMkLst>
          <pc:docMk/>
          <pc:sldMk cId="532082324" sldId="259"/>
        </pc:sldMkLst>
        <pc:spChg chg="mod">
          <ac:chgData name="Fery Shafi" userId="94b847c8c6c63f96" providerId="LiveId" clId="{BB9FE140-DC7C-45EA-A56A-1D77392449D5}" dt="2024-10-15T12:29:38.045" v="65" actId="1076"/>
          <ac:spMkLst>
            <pc:docMk/>
            <pc:sldMk cId="532082324" sldId="259"/>
            <ac:spMk id="2" creationId="{1A77A79B-5DB4-B44D-C355-5919591640B0}"/>
          </ac:spMkLst>
        </pc:spChg>
        <pc:picChg chg="mod">
          <ac:chgData name="Fery Shafi" userId="94b847c8c6c63f96" providerId="LiveId" clId="{BB9FE140-DC7C-45EA-A56A-1D77392449D5}" dt="2024-10-15T12:29:54.582" v="69" actId="1076"/>
          <ac:picMkLst>
            <pc:docMk/>
            <pc:sldMk cId="532082324" sldId="259"/>
            <ac:picMk id="5" creationId="{D761FDD9-C271-A4CD-03F3-8B63F24FBFA1}"/>
          </ac:picMkLst>
        </pc:picChg>
        <pc:picChg chg="mod">
          <ac:chgData name="Fery Shafi" userId="94b847c8c6c63f96" providerId="LiveId" clId="{BB9FE140-DC7C-45EA-A56A-1D77392449D5}" dt="2024-10-15T12:29:51.886" v="68" actId="1076"/>
          <ac:picMkLst>
            <pc:docMk/>
            <pc:sldMk cId="532082324" sldId="259"/>
            <ac:picMk id="7" creationId="{E04D648F-CE99-7505-2026-8A35DBBD2AD9}"/>
          </ac:picMkLst>
        </pc:picChg>
        <pc:picChg chg="mod">
          <ac:chgData name="Fery Shafi" userId="94b847c8c6c63f96" providerId="LiveId" clId="{BB9FE140-DC7C-45EA-A56A-1D77392449D5}" dt="2024-10-15T12:29:41.972" v="67" actId="1076"/>
          <ac:picMkLst>
            <pc:docMk/>
            <pc:sldMk cId="532082324" sldId="259"/>
            <ac:picMk id="9" creationId="{70ACB1C8-0F3D-7D6A-3262-725EC8E9A565}"/>
          </ac:picMkLst>
        </pc:picChg>
      </pc:sldChg>
      <pc:sldChg chg="addSp delSp modSp mod">
        <pc:chgData name="Fery Shafi" userId="94b847c8c6c63f96" providerId="LiveId" clId="{BB9FE140-DC7C-45EA-A56A-1D77392449D5}" dt="2024-10-15T13:57:52.115" v="122" actId="1076"/>
        <pc:sldMkLst>
          <pc:docMk/>
          <pc:sldMk cId="2693812642" sldId="262"/>
        </pc:sldMkLst>
        <pc:spChg chg="mod">
          <ac:chgData name="Fery Shafi" userId="94b847c8c6c63f96" providerId="LiveId" clId="{BB9FE140-DC7C-45EA-A56A-1D77392449D5}" dt="2024-10-15T13:57:52.115" v="122" actId="1076"/>
          <ac:spMkLst>
            <pc:docMk/>
            <pc:sldMk cId="2693812642" sldId="262"/>
            <ac:spMk id="2" creationId="{3E52A412-215B-123F-2A2E-2F9BF9796F65}"/>
          </ac:spMkLst>
        </pc:spChg>
        <pc:picChg chg="add mod">
          <ac:chgData name="Fery Shafi" userId="94b847c8c6c63f96" providerId="LiveId" clId="{BB9FE140-DC7C-45EA-A56A-1D77392449D5}" dt="2024-10-15T13:57:48.016" v="121" actId="1076"/>
          <ac:picMkLst>
            <pc:docMk/>
            <pc:sldMk cId="2693812642" sldId="262"/>
            <ac:picMk id="4" creationId="{17BD8D5D-D8AA-2A5C-B0EF-8A13D2593A5C}"/>
          </ac:picMkLst>
        </pc:picChg>
        <pc:picChg chg="del mod">
          <ac:chgData name="Fery Shafi" userId="94b847c8c6c63f96" providerId="LiveId" clId="{BB9FE140-DC7C-45EA-A56A-1D77392449D5}" dt="2024-10-15T13:56:57.793" v="117" actId="21"/>
          <ac:picMkLst>
            <pc:docMk/>
            <pc:sldMk cId="2693812642" sldId="262"/>
            <ac:picMk id="9" creationId="{A55E10EF-F04A-7693-CB3A-9F476CC2AA52}"/>
          </ac:picMkLst>
        </pc:picChg>
      </pc:sldChg>
      <pc:sldChg chg="addSp delSp modSp mod">
        <pc:chgData name="Fery Shafi" userId="94b847c8c6c63f96" providerId="LiveId" clId="{BB9FE140-DC7C-45EA-A56A-1D77392449D5}" dt="2024-10-15T16:00:46.759" v="380" actId="20577"/>
        <pc:sldMkLst>
          <pc:docMk/>
          <pc:sldMk cId="2284396698" sldId="267"/>
        </pc:sldMkLst>
        <pc:spChg chg="add del">
          <ac:chgData name="Fery Shafi" userId="94b847c8c6c63f96" providerId="LiveId" clId="{BB9FE140-DC7C-45EA-A56A-1D77392449D5}" dt="2024-10-15T12:31:46.984" v="73" actId="21"/>
          <ac:spMkLst>
            <pc:docMk/>
            <pc:sldMk cId="2284396698" sldId="267"/>
            <ac:spMk id="3" creationId="{A3BBF097-4040-A702-18A7-9B0127D06A18}"/>
          </ac:spMkLst>
        </pc:spChg>
        <pc:spChg chg="add del">
          <ac:chgData name="Fery Shafi" userId="94b847c8c6c63f96" providerId="LiveId" clId="{BB9FE140-DC7C-45EA-A56A-1D77392449D5}" dt="2024-10-15T12:32:59.834" v="76" actId="21"/>
          <ac:spMkLst>
            <pc:docMk/>
            <pc:sldMk cId="2284396698" sldId="267"/>
            <ac:spMk id="4" creationId="{3A4D887F-AC21-379C-AE2E-0D5D5098F261}"/>
          </ac:spMkLst>
        </pc:spChg>
        <pc:spChg chg="mod">
          <ac:chgData name="Fery Shafi" userId="94b847c8c6c63f96" providerId="LiveId" clId="{BB9FE140-DC7C-45EA-A56A-1D77392449D5}" dt="2024-10-15T15:47:57.355" v="369" actId="113"/>
          <ac:spMkLst>
            <pc:docMk/>
            <pc:sldMk cId="2284396698" sldId="267"/>
            <ac:spMk id="15" creationId="{2CD00486-5931-805E-77B0-ABC12C4A3C0E}"/>
          </ac:spMkLst>
        </pc:spChg>
        <pc:spChg chg="mod">
          <ac:chgData name="Fery Shafi" userId="94b847c8c6c63f96" providerId="LiveId" clId="{BB9FE140-DC7C-45EA-A56A-1D77392449D5}" dt="2024-10-15T12:41:00.764" v="93" actId="1076"/>
          <ac:spMkLst>
            <pc:docMk/>
            <pc:sldMk cId="2284396698" sldId="267"/>
            <ac:spMk id="16" creationId="{C877EA40-55FF-AECD-1C85-C27DF9ABFF70}"/>
          </ac:spMkLst>
        </pc:spChg>
        <pc:spChg chg="mod">
          <ac:chgData name="Fery Shafi" userId="94b847c8c6c63f96" providerId="LiveId" clId="{BB9FE140-DC7C-45EA-A56A-1D77392449D5}" dt="2024-10-15T16:00:46.759" v="380" actId="20577"/>
          <ac:spMkLst>
            <pc:docMk/>
            <pc:sldMk cId="2284396698" sldId="267"/>
            <ac:spMk id="18" creationId="{4D20155C-8920-DDD8-FE68-258B1C77380F}"/>
          </ac:spMkLst>
        </pc:spChg>
        <pc:spChg chg="mod">
          <ac:chgData name="Fery Shafi" userId="94b847c8c6c63f96" providerId="LiveId" clId="{BB9FE140-DC7C-45EA-A56A-1D77392449D5}" dt="2024-10-15T12:41:08.918" v="94" actId="1076"/>
          <ac:spMkLst>
            <pc:docMk/>
            <pc:sldMk cId="2284396698" sldId="267"/>
            <ac:spMk id="19" creationId="{F901DED7-D7B5-1649-AC12-A874C9CA1633}"/>
          </ac:spMkLst>
        </pc:spChg>
        <pc:picChg chg="mod">
          <ac:chgData name="Fery Shafi" userId="94b847c8c6c63f96" providerId="LiveId" clId="{BB9FE140-DC7C-45EA-A56A-1D77392449D5}" dt="2024-10-15T12:40:47.560" v="91" actId="1076"/>
          <ac:picMkLst>
            <pc:docMk/>
            <pc:sldMk cId="2284396698" sldId="267"/>
            <ac:picMk id="5" creationId="{81FE1E88-528E-B955-527E-9F15802CE817}"/>
          </ac:picMkLst>
        </pc:picChg>
        <pc:cxnChg chg="mod">
          <ac:chgData name="Fery Shafi" userId="94b847c8c6c63f96" providerId="LiveId" clId="{BB9FE140-DC7C-45EA-A56A-1D77392449D5}" dt="2024-10-15T12:41:23.282" v="96" actId="14100"/>
          <ac:cxnSpMkLst>
            <pc:docMk/>
            <pc:sldMk cId="2284396698" sldId="267"/>
            <ac:cxnSpMk id="21" creationId="{C158CF0E-3ABF-9234-05AE-84B48D5CFCD1}"/>
          </ac:cxnSpMkLst>
        </pc:cxnChg>
        <pc:cxnChg chg="mod">
          <ac:chgData name="Fery Shafi" userId="94b847c8c6c63f96" providerId="LiveId" clId="{BB9FE140-DC7C-45EA-A56A-1D77392449D5}" dt="2024-10-15T12:41:00.764" v="93" actId="1076"/>
          <ac:cxnSpMkLst>
            <pc:docMk/>
            <pc:sldMk cId="2284396698" sldId="267"/>
            <ac:cxnSpMk id="23" creationId="{6C5846A9-4D02-962E-AED9-C47F292F436B}"/>
          </ac:cxnSpMkLst>
        </pc:cxnChg>
      </pc:sldChg>
      <pc:sldChg chg="modSp mod">
        <pc:chgData name="Fery Shafi" userId="94b847c8c6c63f96" providerId="LiveId" clId="{BB9FE140-DC7C-45EA-A56A-1D77392449D5}" dt="2024-10-15T15:34:07.540" v="250" actId="1076"/>
        <pc:sldMkLst>
          <pc:docMk/>
          <pc:sldMk cId="2711059760" sldId="269"/>
        </pc:sldMkLst>
        <pc:spChg chg="mod">
          <ac:chgData name="Fery Shafi" userId="94b847c8c6c63f96" providerId="LiveId" clId="{BB9FE140-DC7C-45EA-A56A-1D77392449D5}" dt="2024-10-15T15:22:19.469" v="218" actId="20577"/>
          <ac:spMkLst>
            <pc:docMk/>
            <pc:sldMk cId="2711059760" sldId="269"/>
            <ac:spMk id="2" creationId="{BFC34F38-869C-F439-179B-D427AA6751AB}"/>
          </ac:spMkLst>
        </pc:spChg>
        <pc:spChg chg="mod">
          <ac:chgData name="Fery Shafi" userId="94b847c8c6c63f96" providerId="LiveId" clId="{BB9FE140-DC7C-45EA-A56A-1D77392449D5}" dt="2024-10-15T15:34:07.540" v="250" actId="1076"/>
          <ac:spMkLst>
            <pc:docMk/>
            <pc:sldMk cId="2711059760" sldId="269"/>
            <ac:spMk id="14" creationId="{811C2225-57CC-B0C1-D099-D210B53E382D}"/>
          </ac:spMkLst>
        </pc:spChg>
      </pc:sldChg>
      <pc:sldChg chg="modSp mod">
        <pc:chgData name="Fery Shafi" userId="94b847c8c6c63f96" providerId="LiveId" clId="{BB9FE140-DC7C-45EA-A56A-1D77392449D5}" dt="2024-10-15T17:08:00.345" v="400" actId="20577"/>
        <pc:sldMkLst>
          <pc:docMk/>
          <pc:sldMk cId="1828918514" sldId="271"/>
        </pc:sldMkLst>
        <pc:spChg chg="mod">
          <ac:chgData name="Fery Shafi" userId="94b847c8c6c63f96" providerId="LiveId" clId="{BB9FE140-DC7C-45EA-A56A-1D77392449D5}" dt="2024-10-15T17:08:00.345" v="400" actId="20577"/>
          <ac:spMkLst>
            <pc:docMk/>
            <pc:sldMk cId="1828918514" sldId="271"/>
            <ac:spMk id="13" creationId="{788EC7A5-8AAC-CC36-7C60-2FAE212B59A1}"/>
          </ac:spMkLst>
        </pc:spChg>
      </pc:sldChg>
      <pc:sldChg chg="modSp mod">
        <pc:chgData name="Fery Shafi" userId="94b847c8c6c63f96" providerId="LiveId" clId="{BB9FE140-DC7C-45EA-A56A-1D77392449D5}" dt="2024-10-15T11:49:14.763" v="14" actId="20577"/>
        <pc:sldMkLst>
          <pc:docMk/>
          <pc:sldMk cId="1247237500" sldId="280"/>
        </pc:sldMkLst>
        <pc:spChg chg="mod">
          <ac:chgData name="Fery Shafi" userId="94b847c8c6c63f96" providerId="LiveId" clId="{BB9FE140-DC7C-45EA-A56A-1D77392449D5}" dt="2024-10-15T11:49:14.763" v="14" actId="20577"/>
          <ac:spMkLst>
            <pc:docMk/>
            <pc:sldMk cId="1247237500" sldId="280"/>
            <ac:spMk id="7" creationId="{F7C5B64E-2E0C-B0AA-E6C0-FF8D60ECBC6C}"/>
          </ac:spMkLst>
        </pc:spChg>
      </pc:sldChg>
      <pc:sldChg chg="modSp mod">
        <pc:chgData name="Fery Shafi" userId="94b847c8c6c63f96" providerId="LiveId" clId="{BB9FE140-DC7C-45EA-A56A-1D77392449D5}" dt="2024-10-15T17:10:38.969" v="401" actId="113"/>
        <pc:sldMkLst>
          <pc:docMk/>
          <pc:sldMk cId="1261745996" sldId="281"/>
        </pc:sldMkLst>
        <pc:spChg chg="mod">
          <ac:chgData name="Fery Shafi" userId="94b847c8c6c63f96" providerId="LiveId" clId="{BB9FE140-DC7C-45EA-A56A-1D77392449D5}" dt="2024-10-15T17:10:38.969" v="401" actId="113"/>
          <ac:spMkLst>
            <pc:docMk/>
            <pc:sldMk cId="1261745996" sldId="281"/>
            <ac:spMk id="3" creationId="{81D4A527-E693-C374-2AC5-052734E3C895}"/>
          </ac:spMkLst>
        </pc:spChg>
      </pc:sldChg>
      <pc:sldChg chg="modSp mod">
        <pc:chgData name="Fery Shafi" userId="94b847c8c6c63f96" providerId="LiveId" clId="{BB9FE140-DC7C-45EA-A56A-1D77392449D5}" dt="2024-10-15T15:39:43.492" v="272" actId="113"/>
        <pc:sldMkLst>
          <pc:docMk/>
          <pc:sldMk cId="13160884" sldId="284"/>
        </pc:sldMkLst>
        <pc:spChg chg="mod">
          <ac:chgData name="Fery Shafi" userId="94b847c8c6c63f96" providerId="LiveId" clId="{BB9FE140-DC7C-45EA-A56A-1D77392449D5}" dt="2024-10-15T15:22:28.205" v="219" actId="20577"/>
          <ac:spMkLst>
            <pc:docMk/>
            <pc:sldMk cId="13160884" sldId="284"/>
            <ac:spMk id="2" creationId="{3AB5AED6-5D5E-7E95-E2F6-54183BD0E09F}"/>
          </ac:spMkLst>
        </pc:spChg>
        <pc:spChg chg="mod">
          <ac:chgData name="Fery Shafi" userId="94b847c8c6c63f96" providerId="LiveId" clId="{BB9FE140-DC7C-45EA-A56A-1D77392449D5}" dt="2024-10-15T15:39:43.492" v="272" actId="113"/>
          <ac:spMkLst>
            <pc:docMk/>
            <pc:sldMk cId="13160884" sldId="284"/>
            <ac:spMk id="17" creationId="{419F19CD-4E9E-556C-5A7D-1C8F2A93AA40}"/>
          </ac:spMkLst>
        </pc:spChg>
        <pc:picChg chg="mod">
          <ac:chgData name="Fery Shafi" userId="94b847c8c6c63f96" providerId="LiveId" clId="{BB9FE140-DC7C-45EA-A56A-1D77392449D5}" dt="2024-10-15T15:16:36.707" v="207" actId="1076"/>
          <ac:picMkLst>
            <pc:docMk/>
            <pc:sldMk cId="13160884" sldId="284"/>
            <ac:picMk id="11" creationId="{BCC57F5E-3775-E6B2-6AC7-216B8EBA2170}"/>
          </ac:picMkLst>
        </pc:picChg>
        <pc:picChg chg="mod">
          <ac:chgData name="Fery Shafi" userId="94b847c8c6c63f96" providerId="LiveId" clId="{BB9FE140-DC7C-45EA-A56A-1D77392449D5}" dt="2024-10-15T15:16:44.952" v="210" actId="14100"/>
          <ac:picMkLst>
            <pc:docMk/>
            <pc:sldMk cId="13160884" sldId="284"/>
            <ac:picMk id="13" creationId="{E86A3810-48B7-7684-F244-A46E9C273A2E}"/>
          </ac:picMkLst>
        </pc:picChg>
        <pc:picChg chg="mod">
          <ac:chgData name="Fery Shafi" userId="94b847c8c6c63f96" providerId="LiveId" clId="{BB9FE140-DC7C-45EA-A56A-1D77392449D5}" dt="2024-10-15T15:16:47.482" v="211" actId="14100"/>
          <ac:picMkLst>
            <pc:docMk/>
            <pc:sldMk cId="13160884" sldId="284"/>
            <ac:picMk id="15" creationId="{60717327-C501-94CD-91F0-106D3245FEF0}"/>
          </ac:picMkLst>
        </pc:picChg>
      </pc:sldChg>
      <pc:sldChg chg="modSp mod">
        <pc:chgData name="Fery Shafi" userId="94b847c8c6c63f96" providerId="LiveId" clId="{BB9FE140-DC7C-45EA-A56A-1D77392449D5}" dt="2024-10-15T12:44:57.846" v="113" actId="1076"/>
        <pc:sldMkLst>
          <pc:docMk/>
          <pc:sldMk cId="962827136" sldId="287"/>
        </pc:sldMkLst>
        <pc:spChg chg="mod">
          <ac:chgData name="Fery Shafi" userId="94b847c8c6c63f96" providerId="LiveId" clId="{BB9FE140-DC7C-45EA-A56A-1D77392449D5}" dt="2024-10-15T12:44:57.846" v="113" actId="1076"/>
          <ac:spMkLst>
            <pc:docMk/>
            <pc:sldMk cId="962827136" sldId="287"/>
            <ac:spMk id="6" creationId="{E8B996FA-71F6-7928-F9B2-2B5BD723FD5C}"/>
          </ac:spMkLst>
        </pc:spChg>
        <pc:spChg chg="mod">
          <ac:chgData name="Fery Shafi" userId="94b847c8c6c63f96" providerId="LiveId" clId="{BB9FE140-DC7C-45EA-A56A-1D77392449D5}" dt="2024-10-15T12:44:27.107" v="109" actId="1076"/>
          <ac:spMkLst>
            <pc:docMk/>
            <pc:sldMk cId="962827136" sldId="287"/>
            <ac:spMk id="13" creationId="{8FB7BF0D-6765-81D4-F473-1FA5E9B01A26}"/>
          </ac:spMkLst>
        </pc:spChg>
        <pc:picChg chg="mod">
          <ac:chgData name="Fery Shafi" userId="94b847c8c6c63f96" providerId="LiveId" clId="{BB9FE140-DC7C-45EA-A56A-1D77392449D5}" dt="2024-10-15T12:44:40.370" v="110" actId="1076"/>
          <ac:picMkLst>
            <pc:docMk/>
            <pc:sldMk cId="962827136" sldId="287"/>
            <ac:picMk id="12" creationId="{9A994EB2-D084-826B-C694-C7EB2188E8E1}"/>
          </ac:picMkLst>
        </pc:picChg>
        <pc:cxnChg chg="mod">
          <ac:chgData name="Fery Shafi" userId="94b847c8c6c63f96" providerId="LiveId" clId="{BB9FE140-DC7C-45EA-A56A-1D77392449D5}" dt="2024-10-15T12:44:50.462" v="112" actId="14100"/>
          <ac:cxnSpMkLst>
            <pc:docMk/>
            <pc:sldMk cId="962827136" sldId="287"/>
            <ac:cxnSpMk id="15" creationId="{37BA3459-7943-8BBE-9991-79ACB5923183}"/>
          </ac:cxnSpMkLst>
        </pc:cxnChg>
      </pc:sldChg>
      <pc:sldChg chg="modSp mod">
        <pc:chgData name="Fery Shafi" userId="94b847c8c6c63f96" providerId="LiveId" clId="{BB9FE140-DC7C-45EA-A56A-1D77392449D5}" dt="2024-10-15T15:03:39.722" v="176" actId="20577"/>
        <pc:sldMkLst>
          <pc:docMk/>
          <pc:sldMk cId="2103388441" sldId="289"/>
        </pc:sldMkLst>
        <pc:spChg chg="mod">
          <ac:chgData name="Fery Shafi" userId="94b847c8c6c63f96" providerId="LiveId" clId="{BB9FE140-DC7C-45EA-A56A-1D77392449D5}" dt="2024-10-15T15:03:39.722" v="176" actId="20577"/>
          <ac:spMkLst>
            <pc:docMk/>
            <pc:sldMk cId="2103388441" sldId="289"/>
            <ac:spMk id="4" creationId="{9E8B36C5-C0B9-A277-4927-4AD46CA17D75}"/>
          </ac:spMkLst>
        </pc:spChg>
        <pc:spChg chg="mod">
          <ac:chgData name="Fery Shafi" userId="94b847c8c6c63f96" providerId="LiveId" clId="{BB9FE140-DC7C-45EA-A56A-1D77392449D5}" dt="2024-10-15T15:02:28.591" v="169" actId="1076"/>
          <ac:spMkLst>
            <pc:docMk/>
            <pc:sldMk cId="2103388441" sldId="289"/>
            <ac:spMk id="9" creationId="{10423255-E7AA-DC36-999E-F8CE58EEBDE6}"/>
          </ac:spMkLst>
        </pc:spChg>
        <pc:cxnChg chg="mod">
          <ac:chgData name="Fery Shafi" userId="94b847c8c6c63f96" providerId="LiveId" clId="{BB9FE140-DC7C-45EA-A56A-1D77392449D5}" dt="2024-10-15T15:03:04.237" v="175" actId="14100"/>
          <ac:cxnSpMkLst>
            <pc:docMk/>
            <pc:sldMk cId="2103388441" sldId="289"/>
            <ac:cxnSpMk id="11" creationId="{0773FEC4-5A24-C5A4-CF77-5F6D8DECAD64}"/>
          </ac:cxnSpMkLst>
        </pc:cxnChg>
      </pc:sldChg>
      <pc:sldChg chg="modSp mod">
        <pc:chgData name="Fery Shafi" userId="94b847c8c6c63f96" providerId="LiveId" clId="{BB9FE140-DC7C-45EA-A56A-1D77392449D5}" dt="2024-10-15T13:04:02.640" v="116" actId="113"/>
        <pc:sldMkLst>
          <pc:docMk/>
          <pc:sldMk cId="861170095" sldId="290"/>
        </pc:sldMkLst>
        <pc:spChg chg="mod">
          <ac:chgData name="Fery Shafi" userId="94b847c8c6c63f96" providerId="LiveId" clId="{BB9FE140-DC7C-45EA-A56A-1D77392449D5}" dt="2024-10-15T13:04:02.640" v="116" actId="113"/>
          <ac:spMkLst>
            <pc:docMk/>
            <pc:sldMk cId="861170095" sldId="290"/>
            <ac:spMk id="4" creationId="{A0E61D2F-FEED-AE90-0F2E-A18AE5E23F0D}"/>
          </ac:spMkLst>
        </pc:spChg>
      </pc:sldChg>
    </pc:docChg>
  </pc:docChgLst>
  <pc:docChgLst>
    <pc:chgData name="Fery Shafi" userId="94b847c8c6c63f96" providerId="LiveId" clId="{FAF6463F-FBF2-4ED2-AB33-FFD704FCCF61}"/>
    <pc:docChg chg="modSld">
      <pc:chgData name="Fery Shafi" userId="94b847c8c6c63f96" providerId="LiveId" clId="{FAF6463F-FBF2-4ED2-AB33-FFD704FCCF61}" dt="2024-10-15T22:33:42.905" v="36" actId="14100"/>
      <pc:docMkLst>
        <pc:docMk/>
      </pc:docMkLst>
      <pc:sldChg chg="modSp mod">
        <pc:chgData name="Fery Shafi" userId="94b847c8c6c63f96" providerId="LiveId" clId="{FAF6463F-FBF2-4ED2-AB33-FFD704FCCF61}" dt="2024-10-15T22:33:42.905" v="36" actId="14100"/>
        <pc:sldMkLst>
          <pc:docMk/>
          <pc:sldMk cId="2284396698" sldId="267"/>
        </pc:sldMkLst>
        <pc:spChg chg="mod">
          <ac:chgData name="Fery Shafi" userId="94b847c8c6c63f96" providerId="LiveId" clId="{FAF6463F-FBF2-4ED2-AB33-FFD704FCCF61}" dt="2024-10-15T22:33:42.905" v="36" actId="14100"/>
          <ac:spMkLst>
            <pc:docMk/>
            <pc:sldMk cId="2284396698" sldId="267"/>
            <ac:spMk id="15" creationId="{2CD00486-5931-805E-77B0-ABC12C4A3C0E}"/>
          </ac:spMkLst>
        </pc:spChg>
      </pc:sldChg>
      <pc:sldChg chg="addSp modSp mod">
        <pc:chgData name="Fery Shafi" userId="94b847c8c6c63f96" providerId="LiveId" clId="{FAF6463F-FBF2-4ED2-AB33-FFD704FCCF61}" dt="2024-10-15T21:37:06.634" v="10" actId="1076"/>
        <pc:sldMkLst>
          <pc:docMk/>
          <pc:sldMk cId="1828918514" sldId="271"/>
        </pc:sldMkLst>
        <pc:spChg chg="mod">
          <ac:chgData name="Fery Shafi" userId="94b847c8c6c63f96" providerId="LiveId" clId="{FAF6463F-FBF2-4ED2-AB33-FFD704FCCF61}" dt="2024-10-15T21:02:25.402" v="8" actId="1076"/>
          <ac:spMkLst>
            <pc:docMk/>
            <pc:sldMk cId="1828918514" sldId="271"/>
            <ac:spMk id="2" creationId="{43C533E2-4A71-D5EA-39E0-0C8907FD4BA5}"/>
          </ac:spMkLst>
        </pc:spChg>
        <pc:spChg chg="mod">
          <ac:chgData name="Fery Shafi" userId="94b847c8c6c63f96" providerId="LiveId" clId="{FAF6463F-FBF2-4ED2-AB33-FFD704FCCF61}" dt="2024-10-15T21:02:21.111" v="7" actId="1076"/>
          <ac:spMkLst>
            <pc:docMk/>
            <pc:sldMk cId="1828918514" sldId="271"/>
            <ac:spMk id="13" creationId="{788EC7A5-8AAC-CC36-7C60-2FAE212B59A1}"/>
          </ac:spMkLst>
        </pc:spChg>
        <pc:picChg chg="mod">
          <ac:chgData name="Fery Shafi" userId="94b847c8c6c63f96" providerId="LiveId" clId="{FAF6463F-FBF2-4ED2-AB33-FFD704FCCF61}" dt="2024-10-15T21:02:15.695" v="6" actId="1076"/>
          <ac:picMkLst>
            <pc:docMk/>
            <pc:sldMk cId="1828918514" sldId="271"/>
            <ac:picMk id="4" creationId="{BB3078B0-1331-FF53-3392-F3E47BD65F62}"/>
          </ac:picMkLst>
        </pc:picChg>
        <pc:picChg chg="add mod">
          <ac:chgData name="Fery Shafi" userId="94b847c8c6c63f96" providerId="LiveId" clId="{FAF6463F-FBF2-4ED2-AB33-FFD704FCCF61}" dt="2024-10-15T21:37:06.634" v="10" actId="1076"/>
          <ac:picMkLst>
            <pc:docMk/>
            <pc:sldMk cId="1828918514" sldId="271"/>
            <ac:picMk id="5" creationId="{E5D7D3B5-11D0-D8AC-7BAB-9890CA7CC2AE}"/>
          </ac:picMkLst>
        </pc:picChg>
        <pc:picChg chg="mod">
          <ac:chgData name="Fery Shafi" userId="94b847c8c6c63f96" providerId="LiveId" clId="{FAF6463F-FBF2-4ED2-AB33-FFD704FCCF61}" dt="2024-10-15T21:00:44.105" v="0" actId="14100"/>
          <ac:picMkLst>
            <pc:docMk/>
            <pc:sldMk cId="1828918514" sldId="271"/>
            <ac:picMk id="12" creationId="{750D7893-CCD8-58F3-D061-1CB1061F5C47}"/>
          </ac:picMkLst>
        </pc:picChg>
      </pc:sldChg>
    </pc:docChg>
  </pc:docChgLst>
  <pc:docChgLst>
    <pc:chgData name="Fery Shafi" userId="94b847c8c6c63f96" providerId="LiveId" clId="{A6F66476-B341-4D9E-AFF4-6B181296AE32}"/>
    <pc:docChg chg="undo custSel addSld delSld modSld modSection">
      <pc:chgData name="Fery Shafi" userId="94b847c8c6c63f96" providerId="LiveId" clId="{A6F66476-B341-4D9E-AFF4-6B181296AE32}" dt="2024-10-15T04:05:24.694" v="499" actId="20577"/>
      <pc:docMkLst>
        <pc:docMk/>
      </pc:docMkLst>
      <pc:sldChg chg="modSp mod">
        <pc:chgData name="Fery Shafi" userId="94b847c8c6c63f96" providerId="LiveId" clId="{A6F66476-B341-4D9E-AFF4-6B181296AE32}" dt="2024-10-15T01:35:03.160" v="5" actId="1076"/>
        <pc:sldMkLst>
          <pc:docMk/>
          <pc:sldMk cId="1313441818" sldId="256"/>
        </pc:sldMkLst>
        <pc:picChg chg="mod">
          <ac:chgData name="Fery Shafi" userId="94b847c8c6c63f96" providerId="LiveId" clId="{A6F66476-B341-4D9E-AFF4-6B181296AE32}" dt="2024-10-15T01:35:03.160" v="5" actId="1076"/>
          <ac:picMkLst>
            <pc:docMk/>
            <pc:sldMk cId="1313441818" sldId="256"/>
            <ac:picMk id="9" creationId="{72CC11D3-4718-D1BC-E215-2B1377A6B6BD}"/>
          </ac:picMkLst>
        </pc:picChg>
      </pc:sldChg>
      <pc:sldChg chg="modSp mod">
        <pc:chgData name="Fery Shafi" userId="94b847c8c6c63f96" providerId="LiveId" clId="{A6F66476-B341-4D9E-AFF4-6B181296AE32}" dt="2024-10-15T01:24:53.006" v="4" actId="20577"/>
        <pc:sldMkLst>
          <pc:docMk/>
          <pc:sldMk cId="1073360197" sldId="257"/>
        </pc:sldMkLst>
        <pc:spChg chg="mod">
          <ac:chgData name="Fery Shafi" userId="94b847c8c6c63f96" providerId="LiveId" clId="{A6F66476-B341-4D9E-AFF4-6B181296AE32}" dt="2024-10-15T01:24:53.006" v="4" actId="20577"/>
          <ac:spMkLst>
            <pc:docMk/>
            <pc:sldMk cId="1073360197" sldId="257"/>
            <ac:spMk id="3" creationId="{5438117B-52F6-501A-243C-80A375242446}"/>
          </ac:spMkLst>
        </pc:spChg>
      </pc:sldChg>
      <pc:sldChg chg="modSp mod">
        <pc:chgData name="Fery Shafi" userId="94b847c8c6c63f96" providerId="LiveId" clId="{A6F66476-B341-4D9E-AFF4-6B181296AE32}" dt="2024-10-15T01:35:15.098" v="7" actId="1076"/>
        <pc:sldMkLst>
          <pc:docMk/>
          <pc:sldMk cId="2939015634" sldId="258"/>
        </pc:sldMkLst>
        <pc:picChg chg="mod">
          <ac:chgData name="Fery Shafi" userId="94b847c8c6c63f96" providerId="LiveId" clId="{A6F66476-B341-4D9E-AFF4-6B181296AE32}" dt="2024-10-15T01:35:15.098" v="7" actId="1076"/>
          <ac:picMkLst>
            <pc:docMk/>
            <pc:sldMk cId="2939015634" sldId="258"/>
            <ac:picMk id="7" creationId="{6D1623D3-7441-C16F-EAC1-D3B3EC2A3857}"/>
          </ac:picMkLst>
        </pc:picChg>
      </pc:sldChg>
      <pc:sldChg chg="addSp modSp mod">
        <pc:chgData name="Fery Shafi" userId="94b847c8c6c63f96" providerId="LiveId" clId="{A6F66476-B341-4D9E-AFF4-6B181296AE32}" dt="2024-10-15T03:55:06.821" v="456" actId="1076"/>
        <pc:sldMkLst>
          <pc:docMk/>
          <pc:sldMk cId="1660095787" sldId="261"/>
        </pc:sldMkLst>
        <pc:spChg chg="add mod">
          <ac:chgData name="Fery Shafi" userId="94b847c8c6c63f96" providerId="LiveId" clId="{A6F66476-B341-4D9E-AFF4-6B181296AE32}" dt="2024-10-15T03:55:06.821" v="456" actId="1076"/>
          <ac:spMkLst>
            <pc:docMk/>
            <pc:sldMk cId="1660095787" sldId="261"/>
            <ac:spMk id="3" creationId="{A8EC9EEA-D478-0859-1E9E-E3DB6A030CB1}"/>
          </ac:spMkLst>
        </pc:spChg>
        <pc:picChg chg="mod">
          <ac:chgData name="Fery Shafi" userId="94b847c8c6c63f96" providerId="LiveId" clId="{A6F66476-B341-4D9E-AFF4-6B181296AE32}" dt="2024-10-15T03:54:58.200" v="455" actId="1076"/>
          <ac:picMkLst>
            <pc:docMk/>
            <pc:sldMk cId="1660095787" sldId="261"/>
            <ac:picMk id="7" creationId="{5C29CF0E-D8FD-F3E0-A425-819B8FC31638}"/>
          </ac:picMkLst>
        </pc:picChg>
      </pc:sldChg>
      <pc:sldChg chg="modSp mod">
        <pc:chgData name="Fery Shafi" userId="94b847c8c6c63f96" providerId="LiveId" clId="{A6F66476-B341-4D9E-AFF4-6B181296AE32}" dt="2024-10-15T01:38:35.432" v="24" actId="1076"/>
        <pc:sldMkLst>
          <pc:docMk/>
          <pc:sldMk cId="2693812642" sldId="262"/>
        </pc:sldMkLst>
        <pc:spChg chg="mod">
          <ac:chgData name="Fery Shafi" userId="94b847c8c6c63f96" providerId="LiveId" clId="{A6F66476-B341-4D9E-AFF4-6B181296AE32}" dt="2024-10-15T01:38:35.432" v="24" actId="1076"/>
          <ac:spMkLst>
            <pc:docMk/>
            <pc:sldMk cId="2693812642" sldId="262"/>
            <ac:spMk id="2" creationId="{3E52A412-215B-123F-2A2E-2F9BF9796F65}"/>
          </ac:spMkLst>
        </pc:spChg>
        <pc:picChg chg="mod">
          <ac:chgData name="Fery Shafi" userId="94b847c8c6c63f96" providerId="LiveId" clId="{A6F66476-B341-4D9E-AFF4-6B181296AE32}" dt="2024-10-15T01:38:25.173" v="22" actId="1076"/>
          <ac:picMkLst>
            <pc:docMk/>
            <pc:sldMk cId="2693812642" sldId="262"/>
            <ac:picMk id="9" creationId="{A55E10EF-F04A-7693-CB3A-9F476CC2AA52}"/>
          </ac:picMkLst>
        </pc:picChg>
      </pc:sldChg>
      <pc:sldChg chg="addSp modSp mod">
        <pc:chgData name="Fery Shafi" userId="94b847c8c6c63f96" providerId="LiveId" clId="{A6F66476-B341-4D9E-AFF4-6B181296AE32}" dt="2024-10-15T02:44:58.449" v="127" actId="1076"/>
        <pc:sldMkLst>
          <pc:docMk/>
          <pc:sldMk cId="3332744450" sldId="263"/>
        </pc:sldMkLst>
        <pc:spChg chg="add mod">
          <ac:chgData name="Fery Shafi" userId="94b847c8c6c63f96" providerId="LiveId" clId="{A6F66476-B341-4D9E-AFF4-6B181296AE32}" dt="2024-10-15T02:44:58.449" v="127" actId="1076"/>
          <ac:spMkLst>
            <pc:docMk/>
            <pc:sldMk cId="3332744450" sldId="263"/>
            <ac:spMk id="16" creationId="{90AB2D55-D6C0-AA66-6910-AD2C78BA0A6D}"/>
          </ac:spMkLst>
        </pc:spChg>
        <pc:picChg chg="mod">
          <ac:chgData name="Fery Shafi" userId="94b847c8c6c63f96" providerId="LiveId" clId="{A6F66476-B341-4D9E-AFF4-6B181296AE32}" dt="2024-10-15T02:44:50.365" v="125" actId="1076"/>
          <ac:picMkLst>
            <pc:docMk/>
            <pc:sldMk cId="3332744450" sldId="263"/>
            <ac:picMk id="8" creationId="{294C00FF-B59D-985F-DDD8-B8BC3C913DCC}"/>
          </ac:picMkLst>
        </pc:picChg>
        <pc:picChg chg="mod">
          <ac:chgData name="Fery Shafi" userId="94b847c8c6c63f96" providerId="LiveId" clId="{A6F66476-B341-4D9E-AFF4-6B181296AE32}" dt="2024-10-15T02:44:52.443" v="126" actId="1076"/>
          <ac:picMkLst>
            <pc:docMk/>
            <pc:sldMk cId="3332744450" sldId="263"/>
            <ac:picMk id="12" creationId="{E4D18D19-152D-AC9F-5260-30A730C615C6}"/>
          </ac:picMkLst>
        </pc:picChg>
      </pc:sldChg>
      <pc:sldChg chg="addSp delSp modSp mod">
        <pc:chgData name="Fery Shafi" userId="94b847c8c6c63f96" providerId="LiveId" clId="{A6F66476-B341-4D9E-AFF4-6B181296AE32}" dt="2024-10-15T02:14:59.176" v="101" actId="17032"/>
        <pc:sldMkLst>
          <pc:docMk/>
          <pc:sldMk cId="1804403194" sldId="266"/>
        </pc:sldMkLst>
        <pc:spChg chg="add mod ord">
          <ac:chgData name="Fery Shafi" userId="94b847c8c6c63f96" providerId="LiveId" clId="{A6F66476-B341-4D9E-AFF4-6B181296AE32}" dt="2024-10-15T02:12:41.717" v="90" actId="167"/>
          <ac:spMkLst>
            <pc:docMk/>
            <pc:sldMk cId="1804403194" sldId="266"/>
            <ac:spMk id="11" creationId="{E54EA451-EC40-1EA5-2748-14ECA53F4947}"/>
          </ac:spMkLst>
        </pc:spChg>
        <pc:spChg chg="add del mod">
          <ac:chgData name="Fery Shafi" userId="94b847c8c6c63f96" providerId="LiveId" clId="{A6F66476-B341-4D9E-AFF4-6B181296AE32}" dt="2024-10-15T02:13:52.766" v="95" actId="11529"/>
          <ac:spMkLst>
            <pc:docMk/>
            <pc:sldMk cId="1804403194" sldId="266"/>
            <ac:spMk id="12" creationId="{0A33E07C-A336-4F3B-AC7F-09CB354FD00C}"/>
          </ac:spMkLst>
        </pc:spChg>
        <pc:spChg chg="add mod">
          <ac:chgData name="Fery Shafi" userId="94b847c8c6c63f96" providerId="LiveId" clId="{A6F66476-B341-4D9E-AFF4-6B181296AE32}" dt="2024-10-15T02:14:23.065" v="97" actId="17032"/>
          <ac:spMkLst>
            <pc:docMk/>
            <pc:sldMk cId="1804403194" sldId="266"/>
            <ac:spMk id="13" creationId="{C44E729B-A48D-6A7E-F915-13C80C79BC95}"/>
          </ac:spMkLst>
        </pc:spChg>
        <pc:spChg chg="add mod">
          <ac:chgData name="Fery Shafi" userId="94b847c8c6c63f96" providerId="LiveId" clId="{A6F66476-B341-4D9E-AFF4-6B181296AE32}" dt="2024-10-15T02:14:42.218" v="99" actId="17032"/>
          <ac:spMkLst>
            <pc:docMk/>
            <pc:sldMk cId="1804403194" sldId="266"/>
            <ac:spMk id="14" creationId="{FCC82EEF-7753-E9C4-D63F-3EE4722EC9F6}"/>
          </ac:spMkLst>
        </pc:spChg>
        <pc:spChg chg="add mod">
          <ac:chgData name="Fery Shafi" userId="94b847c8c6c63f96" providerId="LiveId" clId="{A6F66476-B341-4D9E-AFF4-6B181296AE32}" dt="2024-10-15T02:14:59.176" v="101" actId="17032"/>
          <ac:spMkLst>
            <pc:docMk/>
            <pc:sldMk cId="1804403194" sldId="266"/>
            <ac:spMk id="15" creationId="{A28BF527-0987-1CA1-A295-1048DFA93FC8}"/>
          </ac:spMkLst>
        </pc:spChg>
        <pc:picChg chg="ord">
          <ac:chgData name="Fery Shafi" userId="94b847c8c6c63f96" providerId="LiveId" clId="{A6F66476-B341-4D9E-AFF4-6B181296AE32}" dt="2024-10-15T02:12:52.557" v="91" actId="166"/>
          <ac:picMkLst>
            <pc:docMk/>
            <pc:sldMk cId="1804403194" sldId="266"/>
            <ac:picMk id="10" creationId="{CC72BF00-6214-DDE1-134A-D57A7EE7C3F0}"/>
          </ac:picMkLst>
        </pc:picChg>
      </pc:sldChg>
      <pc:sldChg chg="addSp delSp modSp mod">
        <pc:chgData name="Fery Shafi" userId="94b847c8c6c63f96" providerId="LiveId" clId="{A6F66476-B341-4D9E-AFF4-6B181296AE32}" dt="2024-10-15T03:57:26.642" v="472" actId="14100"/>
        <pc:sldMkLst>
          <pc:docMk/>
          <pc:sldMk cId="2284396698" sldId="267"/>
        </pc:sldMkLst>
        <pc:spChg chg="mod">
          <ac:chgData name="Fery Shafi" userId="94b847c8c6c63f96" providerId="LiveId" clId="{A6F66476-B341-4D9E-AFF4-6B181296AE32}" dt="2024-10-15T03:56:00.976" v="458" actId="17032"/>
          <ac:spMkLst>
            <pc:docMk/>
            <pc:sldMk cId="2284396698" sldId="267"/>
            <ac:spMk id="15" creationId="{2CD00486-5931-805E-77B0-ABC12C4A3C0E}"/>
          </ac:spMkLst>
        </pc:spChg>
        <pc:spChg chg="mod">
          <ac:chgData name="Fery Shafi" userId="94b847c8c6c63f96" providerId="LiveId" clId="{A6F66476-B341-4D9E-AFF4-6B181296AE32}" dt="2024-10-15T03:57:10.966" v="468" actId="1076"/>
          <ac:spMkLst>
            <pc:docMk/>
            <pc:sldMk cId="2284396698" sldId="267"/>
            <ac:spMk id="16" creationId="{C877EA40-55FF-AECD-1C85-C27DF9ABFF70}"/>
          </ac:spMkLst>
        </pc:spChg>
        <pc:spChg chg="mod">
          <ac:chgData name="Fery Shafi" userId="94b847c8c6c63f96" providerId="LiveId" clId="{A6F66476-B341-4D9E-AFF4-6B181296AE32}" dt="2024-10-15T02:06:46.491" v="56" actId="108"/>
          <ac:spMkLst>
            <pc:docMk/>
            <pc:sldMk cId="2284396698" sldId="267"/>
            <ac:spMk id="18" creationId="{4D20155C-8920-DDD8-FE68-258B1C77380F}"/>
          </ac:spMkLst>
        </pc:spChg>
        <pc:spChg chg="mod">
          <ac:chgData name="Fery Shafi" userId="94b847c8c6c63f96" providerId="LiveId" clId="{A6F66476-B341-4D9E-AFF4-6B181296AE32}" dt="2024-10-15T03:57:14.977" v="469" actId="1076"/>
          <ac:spMkLst>
            <pc:docMk/>
            <pc:sldMk cId="2284396698" sldId="267"/>
            <ac:spMk id="19" creationId="{F901DED7-D7B5-1649-AC12-A874C9CA1633}"/>
          </ac:spMkLst>
        </pc:spChg>
        <pc:spChg chg="add del">
          <ac:chgData name="Fery Shafi" userId="94b847c8c6c63f96" providerId="LiveId" clId="{A6F66476-B341-4D9E-AFF4-6B181296AE32}" dt="2024-10-15T03:56:56.892" v="467" actId="21"/>
          <ac:spMkLst>
            <pc:docMk/>
            <pc:sldMk cId="2284396698" sldId="267"/>
            <ac:spMk id="33" creationId="{214FF88D-1BB5-B5D8-1816-0B1BEA9CC7E8}"/>
          </ac:spMkLst>
        </pc:spChg>
        <pc:picChg chg="mod">
          <ac:chgData name="Fery Shafi" userId="94b847c8c6c63f96" providerId="LiveId" clId="{A6F66476-B341-4D9E-AFF4-6B181296AE32}" dt="2024-10-15T02:07:52.782" v="59" actId="1076"/>
          <ac:picMkLst>
            <pc:docMk/>
            <pc:sldMk cId="2284396698" sldId="267"/>
            <ac:picMk id="5" creationId="{81FE1E88-528E-B955-527E-9F15802CE817}"/>
          </ac:picMkLst>
        </pc:picChg>
        <pc:picChg chg="del">
          <ac:chgData name="Fery Shafi" userId="94b847c8c6c63f96" providerId="LiveId" clId="{A6F66476-B341-4D9E-AFF4-6B181296AE32}" dt="2024-10-15T02:07:44.528" v="57" actId="21"/>
          <ac:picMkLst>
            <pc:docMk/>
            <pc:sldMk cId="2284396698" sldId="267"/>
            <ac:picMk id="12" creationId="{6136BB2D-D217-FD0A-91DE-028BEF626BB1}"/>
          </ac:picMkLst>
        </pc:picChg>
        <pc:cxnChg chg="mod">
          <ac:chgData name="Fery Shafi" userId="94b847c8c6c63f96" providerId="LiveId" clId="{A6F66476-B341-4D9E-AFF4-6B181296AE32}" dt="2024-10-15T03:57:26.642" v="472" actId="14100"/>
          <ac:cxnSpMkLst>
            <pc:docMk/>
            <pc:sldMk cId="2284396698" sldId="267"/>
            <ac:cxnSpMk id="21" creationId="{C158CF0E-3ABF-9234-05AE-84B48D5CFCD1}"/>
          </ac:cxnSpMkLst>
        </pc:cxnChg>
        <pc:cxnChg chg="mod">
          <ac:chgData name="Fery Shafi" userId="94b847c8c6c63f96" providerId="LiveId" clId="{A6F66476-B341-4D9E-AFF4-6B181296AE32}" dt="2024-10-15T03:57:21.916" v="471" actId="14100"/>
          <ac:cxnSpMkLst>
            <pc:docMk/>
            <pc:sldMk cId="2284396698" sldId="267"/>
            <ac:cxnSpMk id="23" creationId="{6C5846A9-4D02-962E-AED9-C47F292F436B}"/>
          </ac:cxnSpMkLst>
        </pc:cxnChg>
      </pc:sldChg>
      <pc:sldChg chg="addSp delSp modSp mod">
        <pc:chgData name="Fery Shafi" userId="94b847c8c6c63f96" providerId="LiveId" clId="{A6F66476-B341-4D9E-AFF4-6B181296AE32}" dt="2024-10-15T03:58:24.827" v="474" actId="1076"/>
        <pc:sldMkLst>
          <pc:docMk/>
          <pc:sldMk cId="3559494624" sldId="268"/>
        </pc:sldMkLst>
        <pc:spChg chg="add mod">
          <ac:chgData name="Fery Shafi" userId="94b847c8c6c63f96" providerId="LiveId" clId="{A6F66476-B341-4D9E-AFF4-6B181296AE32}" dt="2024-10-15T03:58:24.827" v="474" actId="1076"/>
          <ac:spMkLst>
            <pc:docMk/>
            <pc:sldMk cId="3559494624" sldId="268"/>
            <ac:spMk id="3" creationId="{78D6AE77-A968-B753-3CF4-6705904C3E8A}"/>
          </ac:spMkLst>
        </pc:spChg>
        <pc:spChg chg="add del">
          <ac:chgData name="Fery Shafi" userId="94b847c8c6c63f96" providerId="LiveId" clId="{A6F66476-B341-4D9E-AFF4-6B181296AE32}" dt="2024-10-15T03:24:08.624" v="261" actId="21"/>
          <ac:spMkLst>
            <pc:docMk/>
            <pc:sldMk cId="3559494624" sldId="268"/>
            <ac:spMk id="4" creationId="{DE7C4779-8072-5AC4-1902-711AB88BDC60}"/>
          </ac:spMkLst>
        </pc:spChg>
        <pc:picChg chg="mod">
          <ac:chgData name="Fery Shafi" userId="94b847c8c6c63f96" providerId="LiveId" clId="{A6F66476-B341-4D9E-AFF4-6B181296AE32}" dt="2024-10-15T03:24:11.183" v="262" actId="1076"/>
          <ac:picMkLst>
            <pc:docMk/>
            <pc:sldMk cId="3559494624" sldId="268"/>
            <ac:picMk id="5" creationId="{9CCD9F00-493F-F41A-5B91-32F4F9A5C87E}"/>
          </ac:picMkLst>
        </pc:picChg>
        <pc:picChg chg="mod">
          <ac:chgData name="Fery Shafi" userId="94b847c8c6c63f96" providerId="LiveId" clId="{A6F66476-B341-4D9E-AFF4-6B181296AE32}" dt="2024-10-15T03:24:14.510" v="263" actId="1076"/>
          <ac:picMkLst>
            <pc:docMk/>
            <pc:sldMk cId="3559494624" sldId="268"/>
            <ac:picMk id="7" creationId="{855750CF-49D4-81EE-F22F-3A4D9A8536BF}"/>
          </ac:picMkLst>
        </pc:picChg>
      </pc:sldChg>
      <pc:sldChg chg="addSp delSp modSp mod">
        <pc:chgData name="Fery Shafi" userId="94b847c8c6c63f96" providerId="LiveId" clId="{A6F66476-B341-4D9E-AFF4-6B181296AE32}" dt="2024-10-15T04:03:31.830" v="496" actId="21"/>
        <pc:sldMkLst>
          <pc:docMk/>
          <pc:sldMk cId="2711059760" sldId="269"/>
        </pc:sldMkLst>
        <pc:spChg chg="mod">
          <ac:chgData name="Fery Shafi" userId="94b847c8c6c63f96" providerId="LiveId" clId="{A6F66476-B341-4D9E-AFF4-6B181296AE32}" dt="2024-10-15T03:59:41.533" v="486" actId="1076"/>
          <ac:spMkLst>
            <pc:docMk/>
            <pc:sldMk cId="2711059760" sldId="269"/>
            <ac:spMk id="14" creationId="{811C2225-57CC-B0C1-D099-D210B53E382D}"/>
          </ac:spMkLst>
        </pc:spChg>
        <pc:spChg chg="add del">
          <ac:chgData name="Fery Shafi" userId="94b847c8c6c63f96" providerId="LiveId" clId="{A6F66476-B341-4D9E-AFF4-6B181296AE32}" dt="2024-10-15T04:03:31.830" v="496" actId="21"/>
          <ac:spMkLst>
            <pc:docMk/>
            <pc:sldMk cId="2711059760" sldId="269"/>
            <ac:spMk id="15" creationId="{FC0B1DE5-8DAA-03C8-CCE7-F4DE49491A10}"/>
          </ac:spMkLst>
        </pc:spChg>
      </pc:sldChg>
      <pc:sldChg chg="addSp delSp modSp mod">
        <pc:chgData name="Fery Shafi" userId="94b847c8c6c63f96" providerId="LiveId" clId="{A6F66476-B341-4D9E-AFF4-6B181296AE32}" dt="2024-10-15T03:23:01.838" v="252" actId="14100"/>
        <pc:sldMkLst>
          <pc:docMk/>
          <pc:sldMk cId="1828918514" sldId="271"/>
        </pc:sldMkLst>
        <pc:spChg chg="mod">
          <ac:chgData name="Fery Shafi" userId="94b847c8c6c63f96" providerId="LiveId" clId="{A6F66476-B341-4D9E-AFF4-6B181296AE32}" dt="2024-10-15T03:11:16.425" v="137" actId="1076"/>
          <ac:spMkLst>
            <pc:docMk/>
            <pc:sldMk cId="1828918514" sldId="271"/>
            <ac:spMk id="2" creationId="{43C533E2-4A71-D5EA-39E0-0C8907FD4BA5}"/>
          </ac:spMkLst>
        </pc:spChg>
        <pc:spChg chg="add mod">
          <ac:chgData name="Fery Shafi" userId="94b847c8c6c63f96" providerId="LiveId" clId="{A6F66476-B341-4D9E-AFF4-6B181296AE32}" dt="2024-10-15T03:23:01.838" v="252" actId="14100"/>
          <ac:spMkLst>
            <pc:docMk/>
            <pc:sldMk cId="1828918514" sldId="271"/>
            <ac:spMk id="13" creationId="{788EC7A5-8AAC-CC36-7C60-2FAE212B59A1}"/>
          </ac:spMkLst>
        </pc:spChg>
        <pc:spChg chg="add del">
          <ac:chgData name="Fery Shafi" userId="94b847c8c6c63f96" providerId="LiveId" clId="{A6F66476-B341-4D9E-AFF4-6B181296AE32}" dt="2024-10-15T03:15:42.768" v="182" actId="21"/>
          <ac:spMkLst>
            <pc:docMk/>
            <pc:sldMk cId="1828918514" sldId="271"/>
            <ac:spMk id="14" creationId="{8AA1B2C4-CB23-9676-6F10-708F4BFE1F31}"/>
          </ac:spMkLst>
        </pc:spChg>
        <pc:picChg chg="mod">
          <ac:chgData name="Fery Shafi" userId="94b847c8c6c63f96" providerId="LiveId" clId="{A6F66476-B341-4D9E-AFF4-6B181296AE32}" dt="2024-10-15T03:11:22.435" v="139" actId="14100"/>
          <ac:picMkLst>
            <pc:docMk/>
            <pc:sldMk cId="1828918514" sldId="271"/>
            <ac:picMk id="4" creationId="{BB3078B0-1331-FF53-3392-F3E47BD65F62}"/>
          </ac:picMkLst>
        </pc:picChg>
        <pc:picChg chg="mod">
          <ac:chgData name="Fery Shafi" userId="94b847c8c6c63f96" providerId="LiveId" clId="{A6F66476-B341-4D9E-AFF4-6B181296AE32}" dt="2024-10-15T03:11:36.377" v="143" actId="14100"/>
          <ac:picMkLst>
            <pc:docMk/>
            <pc:sldMk cId="1828918514" sldId="271"/>
            <ac:picMk id="12" creationId="{750D7893-CCD8-58F3-D061-1CB1061F5C47}"/>
          </ac:picMkLst>
        </pc:picChg>
      </pc:sldChg>
      <pc:sldChg chg="addSp delSp modSp mod">
        <pc:chgData name="Fery Shafi" userId="94b847c8c6c63f96" providerId="LiveId" clId="{A6F66476-B341-4D9E-AFF4-6B181296AE32}" dt="2024-10-15T03:30:59.444" v="283" actId="20577"/>
        <pc:sldMkLst>
          <pc:docMk/>
          <pc:sldMk cId="316028793" sldId="276"/>
        </pc:sldMkLst>
        <pc:spChg chg="mod">
          <ac:chgData name="Fery Shafi" userId="94b847c8c6c63f96" providerId="LiveId" clId="{A6F66476-B341-4D9E-AFF4-6B181296AE32}" dt="2024-10-15T03:30:59.444" v="283" actId="20577"/>
          <ac:spMkLst>
            <pc:docMk/>
            <pc:sldMk cId="316028793" sldId="276"/>
            <ac:spMk id="11" creationId="{A79CD22B-E3D5-6939-7206-416E97A8C0B7}"/>
          </ac:spMkLst>
        </pc:spChg>
        <pc:spChg chg="add del">
          <ac:chgData name="Fery Shafi" userId="94b847c8c6c63f96" providerId="LiveId" clId="{A6F66476-B341-4D9E-AFF4-6B181296AE32}" dt="2024-10-15T03:30:20.605" v="278" actId="21"/>
          <ac:spMkLst>
            <pc:docMk/>
            <pc:sldMk cId="316028793" sldId="276"/>
            <ac:spMk id="12" creationId="{F8678885-6CFF-2C9E-7B67-B734F333D63C}"/>
          </ac:spMkLst>
        </pc:spChg>
        <pc:picChg chg="mod">
          <ac:chgData name="Fery Shafi" userId="94b847c8c6c63f96" providerId="LiveId" clId="{A6F66476-B341-4D9E-AFF4-6B181296AE32}" dt="2024-10-15T03:30:33.525" v="280" actId="1076"/>
          <ac:picMkLst>
            <pc:docMk/>
            <pc:sldMk cId="316028793" sldId="276"/>
            <ac:picMk id="10" creationId="{6141F556-63EF-F9C0-59F9-B3638F2F5FBF}"/>
          </ac:picMkLst>
        </pc:picChg>
      </pc:sldChg>
      <pc:sldChg chg="del">
        <pc:chgData name="Fery Shafi" userId="94b847c8c6c63f96" providerId="LiveId" clId="{A6F66476-B341-4D9E-AFF4-6B181296AE32}" dt="2024-10-15T03:52:32.097" v="445" actId="2696"/>
        <pc:sldMkLst>
          <pc:docMk/>
          <pc:sldMk cId="2307813275" sldId="279"/>
        </pc:sldMkLst>
      </pc:sldChg>
      <pc:sldChg chg="addSp delSp modSp mod">
        <pc:chgData name="Fery Shafi" userId="94b847c8c6c63f96" providerId="LiveId" clId="{A6F66476-B341-4D9E-AFF4-6B181296AE32}" dt="2024-10-15T04:02:20.333" v="495" actId="1076"/>
        <pc:sldMkLst>
          <pc:docMk/>
          <pc:sldMk cId="1247237500" sldId="280"/>
        </pc:sldMkLst>
        <pc:spChg chg="mod">
          <ac:chgData name="Fery Shafi" userId="94b847c8c6c63f96" providerId="LiveId" clId="{A6F66476-B341-4D9E-AFF4-6B181296AE32}" dt="2024-10-15T03:51:45.379" v="444" actId="1076"/>
          <ac:spMkLst>
            <pc:docMk/>
            <pc:sldMk cId="1247237500" sldId="280"/>
            <ac:spMk id="2" creationId="{413A7C10-C24D-6522-16EB-BB433FC6A9C8}"/>
          </ac:spMkLst>
        </pc:spChg>
        <pc:spChg chg="del mod">
          <ac:chgData name="Fery Shafi" userId="94b847c8c6c63f96" providerId="LiveId" clId="{A6F66476-B341-4D9E-AFF4-6B181296AE32}" dt="2024-10-15T03:50:08.710" v="438"/>
          <ac:spMkLst>
            <pc:docMk/>
            <pc:sldMk cId="1247237500" sldId="280"/>
            <ac:spMk id="4" creationId="{9D563DCF-74AC-4886-699E-2B30FBB5947C}"/>
          </ac:spMkLst>
        </pc:spChg>
        <pc:spChg chg="add mod">
          <ac:chgData name="Fery Shafi" userId="94b847c8c6c63f96" providerId="LiveId" clId="{A6F66476-B341-4D9E-AFF4-6B181296AE32}" dt="2024-10-15T04:02:20.333" v="495" actId="1076"/>
          <ac:spMkLst>
            <pc:docMk/>
            <pc:sldMk cId="1247237500" sldId="280"/>
            <ac:spMk id="7" creationId="{F7C5B64E-2E0C-B0AA-E6C0-FF8D60ECBC6C}"/>
          </ac:spMkLst>
        </pc:spChg>
        <pc:spChg chg="add del">
          <ac:chgData name="Fery Shafi" userId="94b847c8c6c63f96" providerId="LiveId" clId="{A6F66476-B341-4D9E-AFF4-6B181296AE32}" dt="2024-10-15T04:01:29.871" v="491" actId="21"/>
          <ac:spMkLst>
            <pc:docMk/>
            <pc:sldMk cId="1247237500" sldId="280"/>
            <ac:spMk id="8" creationId="{1F671F9C-8301-E024-12F0-D725DEFD3093}"/>
          </ac:spMkLst>
        </pc:spChg>
      </pc:sldChg>
      <pc:sldChg chg="modSp mod">
        <pc:chgData name="Fery Shafi" userId="94b847c8c6c63f96" providerId="LiveId" clId="{A6F66476-B341-4D9E-AFF4-6B181296AE32}" dt="2024-10-15T04:05:24.694" v="499" actId="20577"/>
        <pc:sldMkLst>
          <pc:docMk/>
          <pc:sldMk cId="1261745996" sldId="281"/>
        </pc:sldMkLst>
        <pc:spChg chg="mod">
          <ac:chgData name="Fery Shafi" userId="94b847c8c6c63f96" providerId="LiveId" clId="{A6F66476-B341-4D9E-AFF4-6B181296AE32}" dt="2024-10-15T04:05:24.694" v="499" actId="20577"/>
          <ac:spMkLst>
            <pc:docMk/>
            <pc:sldMk cId="1261745996" sldId="281"/>
            <ac:spMk id="3" creationId="{81D4A527-E693-C374-2AC5-052734E3C895}"/>
          </ac:spMkLst>
        </pc:spChg>
      </pc:sldChg>
      <pc:sldChg chg="modSp mod">
        <pc:chgData name="Fery Shafi" userId="94b847c8c6c63f96" providerId="LiveId" clId="{A6F66476-B341-4D9E-AFF4-6B181296AE32}" dt="2024-10-15T03:26:25.395" v="266" actId="113"/>
        <pc:sldMkLst>
          <pc:docMk/>
          <pc:sldMk cId="13160884" sldId="284"/>
        </pc:sldMkLst>
        <pc:spChg chg="mod">
          <ac:chgData name="Fery Shafi" userId="94b847c8c6c63f96" providerId="LiveId" clId="{A6F66476-B341-4D9E-AFF4-6B181296AE32}" dt="2024-10-15T03:26:25.395" v="266" actId="113"/>
          <ac:spMkLst>
            <pc:docMk/>
            <pc:sldMk cId="13160884" sldId="284"/>
            <ac:spMk id="17" creationId="{419F19CD-4E9E-556C-5A7D-1C8F2A93AA40}"/>
          </ac:spMkLst>
        </pc:spChg>
      </pc:sldChg>
      <pc:sldChg chg="addSp delSp modSp mod">
        <pc:chgData name="Fery Shafi" userId="94b847c8c6c63f96" providerId="LiveId" clId="{A6F66476-B341-4D9E-AFF4-6B181296AE32}" dt="2024-10-15T03:33:35.724" v="300" actId="21"/>
        <pc:sldMkLst>
          <pc:docMk/>
          <pc:sldMk cId="962827136" sldId="287"/>
        </pc:sldMkLst>
        <pc:spChg chg="mod">
          <ac:chgData name="Fery Shafi" userId="94b847c8c6c63f96" providerId="LiveId" clId="{A6F66476-B341-4D9E-AFF4-6B181296AE32}" dt="2024-10-15T03:33:24.830" v="299" actId="1076"/>
          <ac:spMkLst>
            <pc:docMk/>
            <pc:sldMk cId="962827136" sldId="287"/>
            <ac:spMk id="6" creationId="{E8B996FA-71F6-7928-F9B2-2B5BD723FD5C}"/>
          </ac:spMkLst>
        </pc:spChg>
        <pc:spChg chg="mod">
          <ac:chgData name="Fery Shafi" userId="94b847c8c6c63f96" providerId="LiveId" clId="{A6F66476-B341-4D9E-AFF4-6B181296AE32}" dt="2024-10-15T03:32:30.212" v="292" actId="1076"/>
          <ac:spMkLst>
            <pc:docMk/>
            <pc:sldMk cId="962827136" sldId="287"/>
            <ac:spMk id="13" creationId="{8FB7BF0D-6765-81D4-F473-1FA5E9B01A26}"/>
          </ac:spMkLst>
        </pc:spChg>
        <pc:spChg chg="add del">
          <ac:chgData name="Fery Shafi" userId="94b847c8c6c63f96" providerId="LiveId" clId="{A6F66476-B341-4D9E-AFF4-6B181296AE32}" dt="2024-10-15T03:33:35.724" v="300" actId="21"/>
          <ac:spMkLst>
            <pc:docMk/>
            <pc:sldMk cId="962827136" sldId="287"/>
            <ac:spMk id="20" creationId="{DD2FE328-D12E-F3EA-2765-E23688BC6755}"/>
          </ac:spMkLst>
        </pc:spChg>
        <pc:cxnChg chg="mod">
          <ac:chgData name="Fery Shafi" userId="94b847c8c6c63f96" providerId="LiveId" clId="{A6F66476-B341-4D9E-AFF4-6B181296AE32}" dt="2024-10-15T03:32:35.014" v="293" actId="14100"/>
          <ac:cxnSpMkLst>
            <pc:docMk/>
            <pc:sldMk cId="962827136" sldId="287"/>
            <ac:cxnSpMk id="15" creationId="{37BA3459-7943-8BBE-9991-79ACB5923183}"/>
          </ac:cxnSpMkLst>
        </pc:cxnChg>
      </pc:sldChg>
      <pc:sldChg chg="addSp delSp modSp mod">
        <pc:chgData name="Fery Shafi" userId="94b847c8c6c63f96" providerId="LiveId" clId="{A6F66476-B341-4D9E-AFF4-6B181296AE32}" dt="2024-10-15T03:36:35.555" v="324" actId="14100"/>
        <pc:sldMkLst>
          <pc:docMk/>
          <pc:sldMk cId="2476159961" sldId="288"/>
        </pc:sldMkLst>
        <pc:spChg chg="mod">
          <ac:chgData name="Fery Shafi" userId="94b847c8c6c63f96" providerId="LiveId" clId="{A6F66476-B341-4D9E-AFF4-6B181296AE32}" dt="2024-10-15T03:36:35.555" v="324" actId="14100"/>
          <ac:spMkLst>
            <pc:docMk/>
            <pc:sldMk cId="2476159961" sldId="288"/>
            <ac:spMk id="4" creationId="{FAA4AD86-62D4-2B90-CA09-1096D1BB33DC}"/>
          </ac:spMkLst>
        </pc:spChg>
        <pc:spChg chg="mod">
          <ac:chgData name="Fery Shafi" userId="94b847c8c6c63f96" providerId="LiveId" clId="{A6F66476-B341-4D9E-AFF4-6B181296AE32}" dt="2024-10-15T03:35:10.216" v="306" actId="1076"/>
          <ac:spMkLst>
            <pc:docMk/>
            <pc:sldMk cId="2476159961" sldId="288"/>
            <ac:spMk id="11" creationId="{9E98AF18-D475-7750-0BE9-820CBC6E9C33}"/>
          </ac:spMkLst>
        </pc:spChg>
        <pc:spChg chg="add del">
          <ac:chgData name="Fery Shafi" userId="94b847c8c6c63f96" providerId="LiveId" clId="{A6F66476-B341-4D9E-AFF4-6B181296AE32}" dt="2024-10-15T03:36:27.470" v="322" actId="21"/>
          <ac:spMkLst>
            <pc:docMk/>
            <pc:sldMk cId="2476159961" sldId="288"/>
            <ac:spMk id="15" creationId="{512FC128-9B16-2084-994F-E4646EDE1637}"/>
          </ac:spMkLst>
        </pc:spChg>
        <pc:cxnChg chg="mod">
          <ac:chgData name="Fery Shafi" userId="94b847c8c6c63f96" providerId="LiveId" clId="{A6F66476-B341-4D9E-AFF4-6B181296AE32}" dt="2024-10-15T03:35:14.790" v="307" actId="14100"/>
          <ac:cxnSpMkLst>
            <pc:docMk/>
            <pc:sldMk cId="2476159961" sldId="288"/>
            <ac:cxnSpMk id="13" creationId="{818F7BEA-9DFB-683F-4A81-42574B482D01}"/>
          </ac:cxnSpMkLst>
        </pc:cxnChg>
      </pc:sldChg>
      <pc:sldChg chg="addSp delSp modSp mod">
        <pc:chgData name="Fery Shafi" userId="94b847c8c6c63f96" providerId="LiveId" clId="{A6F66476-B341-4D9E-AFF4-6B181296AE32}" dt="2024-10-15T03:38:57.751" v="343" actId="21"/>
        <pc:sldMkLst>
          <pc:docMk/>
          <pc:sldMk cId="2103388441" sldId="289"/>
        </pc:sldMkLst>
        <pc:spChg chg="mod">
          <ac:chgData name="Fery Shafi" userId="94b847c8c6c63f96" providerId="LiveId" clId="{A6F66476-B341-4D9E-AFF4-6B181296AE32}" dt="2024-10-15T03:38:38.044" v="339" actId="1076"/>
          <ac:spMkLst>
            <pc:docMk/>
            <pc:sldMk cId="2103388441" sldId="289"/>
            <ac:spMk id="4" creationId="{9E8B36C5-C0B9-A277-4927-4AD46CA17D75}"/>
          </ac:spMkLst>
        </pc:spChg>
        <pc:spChg chg="mod">
          <ac:chgData name="Fery Shafi" userId="94b847c8c6c63f96" providerId="LiveId" clId="{A6F66476-B341-4D9E-AFF4-6B181296AE32}" dt="2024-10-15T03:38:47.593" v="341" actId="14100"/>
          <ac:spMkLst>
            <pc:docMk/>
            <pc:sldMk cId="2103388441" sldId="289"/>
            <ac:spMk id="9" creationId="{10423255-E7AA-DC36-999E-F8CE58EEBDE6}"/>
          </ac:spMkLst>
        </pc:spChg>
        <pc:spChg chg="add del">
          <ac:chgData name="Fery Shafi" userId="94b847c8c6c63f96" providerId="LiveId" clId="{A6F66476-B341-4D9E-AFF4-6B181296AE32}" dt="2024-10-15T03:38:57.751" v="343" actId="21"/>
          <ac:spMkLst>
            <pc:docMk/>
            <pc:sldMk cId="2103388441" sldId="289"/>
            <ac:spMk id="12" creationId="{04408036-1E33-99B2-BF24-AC95E4F4C78A}"/>
          </ac:spMkLst>
        </pc:spChg>
        <pc:spChg chg="add del">
          <ac:chgData name="Fery Shafi" userId="94b847c8c6c63f96" providerId="LiveId" clId="{A6F66476-B341-4D9E-AFF4-6B181296AE32}" dt="2024-10-15T03:38:55.458" v="342" actId="21"/>
          <ac:spMkLst>
            <pc:docMk/>
            <pc:sldMk cId="2103388441" sldId="289"/>
            <ac:spMk id="13" creationId="{4119F004-5DDE-ACE8-24AB-4DE0276A5F9B}"/>
          </ac:spMkLst>
        </pc:spChg>
      </pc:sldChg>
      <pc:sldChg chg="addSp delSp modSp new mod">
        <pc:chgData name="Fery Shafi" userId="94b847c8c6c63f96" providerId="LiveId" clId="{A6F66476-B341-4D9E-AFF4-6B181296AE32}" dt="2024-10-15T03:48:04.806" v="424" actId="1076"/>
        <pc:sldMkLst>
          <pc:docMk/>
          <pc:sldMk cId="861170095" sldId="290"/>
        </pc:sldMkLst>
        <pc:spChg chg="mod">
          <ac:chgData name="Fery Shafi" userId="94b847c8c6c63f96" providerId="LiveId" clId="{A6F66476-B341-4D9E-AFF4-6B181296AE32}" dt="2024-10-15T03:48:04.806" v="424" actId="1076"/>
          <ac:spMkLst>
            <pc:docMk/>
            <pc:sldMk cId="861170095" sldId="290"/>
            <ac:spMk id="2" creationId="{7C021D76-C302-AC07-D44A-157939462E9D}"/>
          </ac:spMkLst>
        </pc:spChg>
        <pc:spChg chg="del">
          <ac:chgData name="Fery Shafi" userId="94b847c8c6c63f96" providerId="LiveId" clId="{A6F66476-B341-4D9E-AFF4-6B181296AE32}" dt="2024-10-15T03:43:23.908" v="349"/>
          <ac:spMkLst>
            <pc:docMk/>
            <pc:sldMk cId="861170095" sldId="290"/>
            <ac:spMk id="3" creationId="{AC4361AB-AE68-4F4E-1F97-A76BA39488F8}"/>
          </ac:spMkLst>
        </pc:spChg>
        <pc:spChg chg="add mod">
          <ac:chgData name="Fery Shafi" userId="94b847c8c6c63f96" providerId="LiveId" clId="{A6F66476-B341-4D9E-AFF4-6B181296AE32}" dt="2024-10-15T03:46:54.021" v="423" actId="113"/>
          <ac:spMkLst>
            <pc:docMk/>
            <pc:sldMk cId="861170095" sldId="290"/>
            <ac:spMk id="4" creationId="{A0E61D2F-FEED-AE90-0F2E-A18AE5E23F0D}"/>
          </ac:spMkLst>
        </pc:spChg>
      </pc:sldChg>
      <pc:sldChg chg="addSp delSp modSp new del">
        <pc:chgData name="Fery Shafi" userId="94b847c8c6c63f96" providerId="LiveId" clId="{A6F66476-B341-4D9E-AFF4-6B181296AE32}" dt="2024-10-15T03:43:01.753" v="347" actId="2696"/>
        <pc:sldMkLst>
          <pc:docMk/>
          <pc:sldMk cId="3644751675" sldId="290"/>
        </pc:sldMkLst>
        <pc:spChg chg="del">
          <ac:chgData name="Fery Shafi" userId="94b847c8c6c63f96" providerId="LiveId" clId="{A6F66476-B341-4D9E-AFF4-6B181296AE32}" dt="2024-10-15T03:42:44.825" v="345"/>
          <ac:spMkLst>
            <pc:docMk/>
            <pc:sldMk cId="3644751675" sldId="290"/>
            <ac:spMk id="3" creationId="{7C527257-CA47-1246-F50A-C5978AC050B3}"/>
          </ac:spMkLst>
        </pc:spChg>
        <pc:spChg chg="add del mod">
          <ac:chgData name="Fery Shafi" userId="94b847c8c6c63f96" providerId="LiveId" clId="{A6F66476-B341-4D9E-AFF4-6B181296AE32}" dt="2024-10-15T03:42:52.111" v="346" actId="21"/>
          <ac:spMkLst>
            <pc:docMk/>
            <pc:sldMk cId="3644751675" sldId="290"/>
            <ac:spMk id="4" creationId="{51296409-C4C7-5EE7-125A-3095771A8F87}"/>
          </ac:spMkLst>
        </pc:spChg>
        <pc:spChg chg="add mod">
          <ac:chgData name="Fery Shafi" userId="94b847c8c6c63f96" providerId="LiveId" clId="{A6F66476-B341-4D9E-AFF4-6B181296AE32}" dt="2024-10-15T03:42:52.111" v="346" actId="21"/>
          <ac:spMkLst>
            <pc:docMk/>
            <pc:sldMk cId="3644751675" sldId="290"/>
            <ac:spMk id="5" creationId="{00719B24-785F-69C5-0587-CEC2424F72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1D4F-7316-D3CB-EE70-60656929D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70D43-2548-98F1-0E03-754DD66DB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A41D-82AA-2D6F-C3DA-178E4900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5928-7F4E-4F46-AAD8-443EA78DEA93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9062-8683-0069-8E32-11C864C3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6325F-975F-F192-2F44-33197586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B350-5687-4D30-A082-1AB955005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11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CF61-76A0-8378-6A13-C3F9BD33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CA56D-57AE-2251-82C9-4D231140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1238-6B44-3655-3375-BDB1990D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5928-7F4E-4F46-AAD8-443EA78DEA93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215C-600D-80EE-53AC-022F4E67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3C0C4-248B-432F-F093-28CA3E91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B350-5687-4D30-A082-1AB955005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3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E4354-8E8B-5CAC-8217-3B5242092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95EAB-DAD7-1DB1-FB1B-C2AE79DA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C042-167A-335A-5B39-7695BDE5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5928-7F4E-4F46-AAD8-443EA78DEA93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3148-00D1-415C-1C65-4C80BDFA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4B12-39AE-54E1-2DFC-035E9C98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B350-5687-4D30-A082-1AB955005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20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6B42-FEC7-27E9-FC56-62DC3CC4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7834-1733-3487-68E4-2A42EB7F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CD65-FEFC-3E00-A71A-6C359902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5928-7F4E-4F46-AAD8-443EA78DEA93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2AC13-B1BF-56B3-C816-34612B4E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9683-4C8D-CB65-349B-3108DDB6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B350-5687-4D30-A082-1AB955005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90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54A6-5270-C295-340C-C7A50C6F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6D2D1-BA65-DF6E-4E81-367A2B78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4694-65B4-7CE9-8F73-A5B792CD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5928-7F4E-4F46-AAD8-443EA78DEA93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B6652-D428-951D-E65D-ED41C687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74C45-A919-3F0F-D803-3FBBC644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B350-5687-4D30-A082-1AB955005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65B2-C533-A29D-B4B8-FDBEB39A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2BC6-24BA-CBE7-2D93-2FB47D5CC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911B-BCA8-32E1-536F-47527ABD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167E-8534-B54C-E224-92C42097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5928-7F4E-4F46-AAD8-443EA78DEA93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2F082-B41D-FBCA-90AA-1B85ED16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6E283-15E0-FA01-4151-647F4AF4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B350-5687-4D30-A082-1AB955005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40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50C5-BEA6-ABD5-1AE3-92F21A26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00F6-897B-9B8B-4663-90E07465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8E93F-FBC7-6971-4B66-7A1463E36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8E412-08E7-4F53-A3BA-DAE1ADA46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3A83C-A49E-40A2-B64E-A44CB396A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BAA60-EC4E-B537-D57D-5344964F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5928-7F4E-4F46-AAD8-443EA78DEA93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BF16F-3F46-2E46-7BB6-15B853BF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C81C8-DC1D-9FFD-DFF7-DE50C75E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B350-5687-4D30-A082-1AB955005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19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47B1-9AF7-79EA-1252-820E5B76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21776-1E09-67C0-2C1A-61ED56F6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5928-7F4E-4F46-AAD8-443EA78DEA93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CC2F3-2697-36B9-6988-F516C124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A0E93-E393-54B7-D257-E8C9A2D9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B350-5687-4D30-A082-1AB955005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71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B8921-F08A-DFC2-FBFF-DD3D4C83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5928-7F4E-4F46-AAD8-443EA78DEA93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06F53-57C2-DF32-B857-E5142836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5DDE-3E7E-E2FF-437F-16562ABF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B350-5687-4D30-A082-1AB955005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9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7CB6-6592-AD90-045C-00D669D7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7A39-B83E-12A0-78C8-053176B9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EF4F1-2A0B-C73B-944A-EC6BAA2E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76010-BA88-9712-AD5E-6697E42D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5928-7F4E-4F46-AAD8-443EA78DEA93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CD199-C5A2-2C08-9087-890D1C47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D13D-803D-0041-6045-B4B80BA3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B350-5687-4D30-A082-1AB955005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63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AF63-3214-2DE3-E38F-84F25E8C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3615F-7FB9-B7A4-06C9-E3A7CD360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07C6C-DF5B-6708-7484-6F6A3A7AB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466E-5AF6-98AB-8472-3771230C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5928-7F4E-4F46-AAD8-443EA78DEA93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BFD3-28F6-418E-FD66-930DF5C4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C6394-3011-0881-4E10-6072EAD6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B350-5687-4D30-A082-1AB955005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72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1A861-04FB-15B5-9E9B-041F86C5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57B0-1771-C9D4-4C3C-A0436397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A799-1FCB-E0F5-5742-9132CD4AF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5928-7F4E-4F46-AAD8-443EA78DEA93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57F5-3294-E950-41E6-1C1F78539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5A28-606E-5ACC-3EFF-AF7FCFC97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B350-5687-4D30-A082-1AB955005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6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117B-52F6-501A-243C-80A37524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103" y="3041180"/>
            <a:ext cx="6408174" cy="120271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600" dirty="0">
                <a:ea typeface="+mj-ea"/>
              </a:rPr>
              <a:t>ASAS Project By Fery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600" dirty="0">
                <a:ea typeface="+mj-ea"/>
              </a:rPr>
              <a:t>Supervised  By Mr. Hamid Rajaee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5611F-6235-7EB2-9AD0-52A910BD27A6}"/>
              </a:ext>
            </a:extLst>
          </p:cNvPr>
          <p:cNvSpPr txBox="1"/>
          <p:nvPr/>
        </p:nvSpPr>
        <p:spPr>
          <a:xfrm>
            <a:off x="3097161" y="1467155"/>
            <a:ext cx="7993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Customer Distribution and Deactivation Analyses</a:t>
            </a:r>
          </a:p>
        </p:txBody>
      </p:sp>
    </p:spTree>
    <p:extLst>
      <p:ext uri="{BB962C8B-B14F-4D97-AF65-F5344CB8AC3E}">
        <p14:creationId xmlns:p14="http://schemas.microsoft.com/office/powerpoint/2010/main" val="107336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D77A-44B5-6B54-7081-C6418726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+mn-lt"/>
              </a:rPr>
              <a:t>1.4.1) Calculate the tenure in days for each account and give its simple statistics.</a:t>
            </a:r>
            <a:endParaRPr lang="en-CA" sz="14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C00FF-B59D-985F-DDD8-B8BC3C913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14" y="1161162"/>
            <a:ext cx="4770693" cy="370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D18D19-152D-AC9F-5260-30A730C61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09" y="1161162"/>
            <a:ext cx="4335551" cy="370580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AB2D55-D6C0-AA66-6910-AD2C78BA0A6D}"/>
              </a:ext>
            </a:extLst>
          </p:cNvPr>
          <p:cNvSpPr/>
          <p:nvPr/>
        </p:nvSpPr>
        <p:spPr>
          <a:xfrm>
            <a:off x="3055960" y="5112774"/>
            <a:ext cx="5496232" cy="132556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Active customers tend to have much longer tenures, with an average tenure of nearly 25 years.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Deactivated customers have much shorter tenures on average, around 7 months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4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0F9E-A63E-6077-E398-6071AC72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1.4.2) Calculate the number of accounts deactivated for each month.</a:t>
            </a:r>
            <a:endParaRPr lang="en-CA" sz="1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D9F00-493F-F41A-5B91-32F4F9A5C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0" y="1236514"/>
            <a:ext cx="7436240" cy="32996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750CF-49D4-81EE-F22F-3A4D9A853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542" y="2491302"/>
            <a:ext cx="4343938" cy="329961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D6AE77-A968-B753-3CF4-6705904C3E8A}"/>
              </a:ext>
            </a:extLst>
          </p:cNvPr>
          <p:cNvSpPr/>
          <p:nvPr/>
        </p:nvSpPr>
        <p:spPr>
          <a:xfrm>
            <a:off x="771301" y="4955459"/>
            <a:ext cx="6231193" cy="111831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Seasonal behavior, Holiday impact, Service changes.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</a:rPr>
              <a:t>Companies should focus on customer retention strategies at the end of the year</a:t>
            </a:r>
            <a:endParaRPr lang="en-CA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49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33E2-4A71-D5EA-39E0-0C8907FD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64" y="0"/>
            <a:ext cx="5194846" cy="899985"/>
          </a:xfrm>
        </p:spPr>
        <p:txBody>
          <a:bodyPr>
            <a:normAutofit/>
          </a:bodyPr>
          <a:lstStyle/>
          <a:p>
            <a:r>
              <a:rPr lang="en-CA" sz="1400" b="1" dirty="0">
                <a:latin typeface="+mn-lt"/>
              </a:rPr>
              <a:t>1.4.3) </a:t>
            </a:r>
            <a:r>
              <a:rPr lang="en-US" sz="1400" b="1" dirty="0">
                <a:latin typeface="+mn-lt"/>
              </a:rPr>
              <a:t>number of accounts of percent of all for each segment.</a:t>
            </a:r>
            <a:endParaRPr lang="en-CA" sz="14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078B0-1331-FF53-3392-F3E47BD6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4" y="1053272"/>
            <a:ext cx="5627466" cy="3821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0D7893-CCD8-58F3-D061-1CB1061F5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92" y="1053272"/>
            <a:ext cx="4198175" cy="319426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8EC7A5-8AAC-CC36-7C60-2FAE212B59A1}"/>
              </a:ext>
            </a:extLst>
          </p:cNvPr>
          <p:cNvSpPr/>
          <p:nvPr/>
        </p:nvSpPr>
        <p:spPr>
          <a:xfrm>
            <a:off x="773064" y="5028277"/>
            <a:ext cx="6024715" cy="111258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Fewer customers are leaving or closing their accounts within the first 30 days.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 It indicates there isn't an immediate churn or dissatisfaction with the service.</a:t>
            </a:r>
            <a:endParaRPr lang="en-CA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7D3B5-11D0-D8AC-7BAB-9890CA7CC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80" y="4538473"/>
            <a:ext cx="3529756" cy="17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5071-A203-CB36-535E-8E30BA0A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29" y="0"/>
            <a:ext cx="9623323" cy="863907"/>
          </a:xfrm>
        </p:spPr>
        <p:txBody>
          <a:bodyPr>
            <a:normAutofit/>
          </a:bodyPr>
          <a:lstStyle/>
          <a:p>
            <a:r>
              <a:rPr lang="en-CA" sz="1400" b="1" dirty="0">
                <a:latin typeface="+mn-lt"/>
              </a:rPr>
              <a:t>1.4.4) </a:t>
            </a:r>
            <a:r>
              <a:rPr lang="en-US" sz="1400" b="1" dirty="0">
                <a:latin typeface="+mn-lt"/>
              </a:rPr>
              <a:t>Test the general association between the tenure segments and “Good Credit” “RatePlan ” and “DealerType.</a:t>
            </a:r>
            <a:endParaRPr lang="en-CA" sz="140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4AC1D-AE7B-5F7C-9028-EC2AAD456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5" y="863907"/>
            <a:ext cx="7611290" cy="59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AED6-5D5E-7E95-E2F6-54183BD0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2" y="311160"/>
            <a:ext cx="6987511" cy="923330"/>
          </a:xfrm>
        </p:spPr>
        <p:txBody>
          <a:bodyPr>
            <a:normAutofit fontScale="90000"/>
          </a:bodyPr>
          <a:lstStyle/>
          <a:p>
            <a:br>
              <a:rPr lang="en-CA" sz="1400" b="1" dirty="0">
                <a:latin typeface="+mn-lt"/>
              </a:rPr>
            </a:br>
            <a:br>
              <a:rPr lang="en-CA" sz="1400" b="1" dirty="0">
                <a:latin typeface="+mn-lt"/>
              </a:rPr>
            </a:br>
            <a:br>
              <a:rPr lang="en-CA" sz="1400" b="1" dirty="0">
                <a:latin typeface="+mn-lt"/>
              </a:rPr>
            </a:br>
            <a:br>
              <a:rPr lang="en-CA" sz="1400" b="1" dirty="0">
                <a:latin typeface="+mn-lt"/>
              </a:rPr>
            </a:br>
            <a:r>
              <a:rPr lang="en-CA" sz="1400" b="1" dirty="0">
                <a:latin typeface="+mn-lt"/>
              </a:rPr>
              <a:t>H0: </a:t>
            </a:r>
            <a:r>
              <a:rPr lang="en-US" sz="1400" b="1" dirty="0">
                <a:latin typeface="+mn-lt"/>
              </a:rPr>
              <a:t>There is no statistically significant relationship between Tenure segments and Good Credit. </a:t>
            </a:r>
            <a:br>
              <a:rPr lang="en-US" sz="1400" b="1" dirty="0">
                <a:latin typeface="+mn-lt"/>
              </a:rPr>
            </a:br>
            <a:r>
              <a:rPr lang="en-CA" sz="1400" b="1" dirty="0">
                <a:latin typeface="+mn-lt"/>
              </a:rPr>
              <a:t>H0: </a:t>
            </a:r>
            <a:r>
              <a:rPr lang="en-US" sz="1400" b="1" dirty="0">
                <a:latin typeface="+mn-lt"/>
              </a:rPr>
              <a:t>There is no statistically significant relationship between Tenure segments and RatePlan.</a:t>
            </a:r>
            <a:br>
              <a:rPr lang="en-US" sz="1400" b="1" dirty="0">
                <a:latin typeface="+mn-lt"/>
              </a:rPr>
            </a:br>
            <a:r>
              <a:rPr lang="en-CA" sz="1400" b="1" dirty="0">
                <a:latin typeface="+mn-lt"/>
              </a:rPr>
              <a:t>H0: </a:t>
            </a:r>
            <a:r>
              <a:rPr lang="en-US" sz="1400" b="1" dirty="0">
                <a:latin typeface="+mn-lt"/>
              </a:rPr>
              <a:t>There is no statistically significant relationship between Tenure segments and DealerType.</a:t>
            </a:r>
            <a:br>
              <a:rPr lang="en-CA" sz="1400" b="1" dirty="0">
                <a:latin typeface="+mn-lt"/>
              </a:rPr>
            </a:br>
            <a:br>
              <a:rPr lang="en-US" sz="1400" b="1" dirty="0">
                <a:latin typeface="+mn-lt"/>
              </a:rPr>
            </a:br>
            <a:br>
              <a:rPr lang="en-US" sz="1400" b="1" dirty="0">
                <a:latin typeface="+mn-lt"/>
              </a:rPr>
            </a:br>
            <a:br>
              <a:rPr lang="en-US" sz="1400" b="1" dirty="0">
                <a:latin typeface="+mn-lt"/>
              </a:rPr>
            </a:br>
            <a:endParaRPr lang="en-CA" sz="14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C57F5E-3775-E6B2-6AC7-216B8EBA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2" y="1656297"/>
            <a:ext cx="3509616" cy="2622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6A3810-48B7-7684-F244-A46E9C273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14" y="1656297"/>
            <a:ext cx="3508217" cy="2622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717327-C501-94CD-91F0-106D3245F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41" y="1656296"/>
            <a:ext cx="3506686" cy="2622075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419F19CD-4E9E-556C-5A7D-1C8F2A93A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836" y="4838188"/>
            <a:ext cx="81775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p-values for all three variables are below 0.05, </a:t>
            </a:r>
            <a:r>
              <a:rPr lang="en-US" altLang="en-US" sz="1400" dirty="0"/>
              <a:t>leading us to </a:t>
            </a:r>
            <a:r>
              <a:rPr lang="en-US" altLang="en-US" sz="1400" b="1" dirty="0"/>
              <a:t>reject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null hypotheses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indicates </a:t>
            </a:r>
            <a:r>
              <a:rPr lang="en-US" sz="1400" dirty="0">
                <a:solidFill>
                  <a:schemeClr val="tx1"/>
                </a:solidFill>
              </a:rPr>
              <a:t>statistically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associations between tenure segments and each of the three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4F38-869C-F439-179B-D427AA67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2" y="159828"/>
            <a:ext cx="7419108" cy="1226147"/>
          </a:xfrm>
        </p:spPr>
        <p:txBody>
          <a:bodyPr>
            <a:normAutofit/>
          </a:bodyPr>
          <a:lstStyle/>
          <a:p>
            <a:r>
              <a:rPr lang="en-CA" sz="1400" b="1" dirty="0">
                <a:latin typeface="+mn-lt"/>
              </a:rPr>
              <a:t>1.4.5.A) </a:t>
            </a:r>
            <a:r>
              <a:rPr lang="en-US" sz="1400" b="1" dirty="0">
                <a:latin typeface="+mn-lt"/>
              </a:rPr>
              <a:t>Is there any association between the account status and the tenure segments?</a:t>
            </a:r>
            <a:br>
              <a:rPr lang="en-US" sz="1400" b="1" dirty="0">
                <a:latin typeface="+mn-lt"/>
              </a:rPr>
            </a:br>
            <a:br>
              <a:rPr lang="en-US" sz="1400" b="1" dirty="0">
                <a:latin typeface="+mn-lt"/>
              </a:rPr>
            </a:br>
            <a:r>
              <a:rPr lang="en-CA" sz="1400" b="1" dirty="0">
                <a:latin typeface="+mn-lt"/>
              </a:rPr>
              <a:t>H0: </a:t>
            </a:r>
            <a:r>
              <a:rPr lang="en-US" sz="1400" b="1" dirty="0">
                <a:latin typeface="+mn-lt"/>
              </a:rPr>
              <a:t>There is no statistically significant relationship between Tenure segments and account status.</a:t>
            </a:r>
            <a:endParaRPr lang="en-CA" sz="140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972A4-14F6-EAE7-5FBD-38BD55458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8" y="1444087"/>
            <a:ext cx="6793316" cy="14141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E7CD95-80C0-89E8-1383-CEE4157B6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79" y="2732808"/>
            <a:ext cx="4798263" cy="366232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1C2225-57CC-B0C1-D099-D210B53E382D}"/>
              </a:ext>
            </a:extLst>
          </p:cNvPr>
          <p:cNvSpPr/>
          <p:nvPr/>
        </p:nvSpPr>
        <p:spPr>
          <a:xfrm>
            <a:off x="1591921" y="3687096"/>
            <a:ext cx="3963306" cy="172681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Since p-value = 0.0001&lt;0.05, we </a:t>
            </a:r>
            <a:r>
              <a:rPr lang="en-CA" sz="1400" b="1" dirty="0">
                <a:solidFill>
                  <a:schemeClr val="tx1"/>
                </a:solidFill>
              </a:rPr>
              <a:t>reject H0</a:t>
            </a:r>
            <a:r>
              <a:rPr lang="en-CA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Concluded there is a statistically significant relationship between those two categorical variables at 0.05 significant level.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5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37C8-4017-39AB-8C3C-C9070B41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8" y="119319"/>
            <a:ext cx="10515600" cy="1325563"/>
          </a:xfrm>
        </p:spPr>
        <p:txBody>
          <a:bodyPr>
            <a:normAutofit/>
          </a:bodyPr>
          <a:lstStyle/>
          <a:p>
            <a:r>
              <a:rPr lang="en-CA" sz="1400" b="1" dirty="0">
                <a:latin typeface="+mn-lt"/>
              </a:rPr>
              <a:t>1.4.5.B) </a:t>
            </a:r>
            <a:r>
              <a:rPr lang="en-US" sz="1400" b="1" dirty="0">
                <a:latin typeface="+mn-lt"/>
              </a:rPr>
              <a:t>Could you find a better tenure segmentation strategy that is more associated with the account status?</a:t>
            </a:r>
            <a:endParaRPr lang="en-CA" sz="14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AADC8-B624-CA17-0059-E52567F9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2" y="1444882"/>
            <a:ext cx="5597658" cy="332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41F556-63EF-F9C0-59F9-B3638F2F5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53" y="1500129"/>
            <a:ext cx="4374892" cy="33008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9CD22B-E3D5-6939-7206-416E97A8C0B7}"/>
              </a:ext>
            </a:extLst>
          </p:cNvPr>
          <p:cNvSpPr/>
          <p:nvPr/>
        </p:nvSpPr>
        <p:spPr>
          <a:xfrm>
            <a:off x="3926436" y="5159090"/>
            <a:ext cx="3054468" cy="8015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Cramer’s V1: 0.8999</a:t>
            </a:r>
          </a:p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Cramer’s V2: 0.9212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Showing a higher level of dependency</a:t>
            </a:r>
            <a:endParaRPr lang="en-C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02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C8C8-E9FB-7085-D562-0BAEA1C6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73" y="229110"/>
            <a:ext cx="10763700" cy="1400014"/>
          </a:xfrm>
        </p:spPr>
        <p:txBody>
          <a:bodyPr>
            <a:normAutofit fontScale="90000"/>
          </a:bodyPr>
          <a:lstStyle/>
          <a:p>
            <a:r>
              <a:rPr lang="en-CA" sz="1400" b="1" dirty="0">
                <a:latin typeface="+mn-lt"/>
              </a:rPr>
              <a:t>1.4.6)</a:t>
            </a:r>
            <a:r>
              <a:rPr lang="en-US" sz="1400" b="1" dirty="0">
                <a:latin typeface="+mn-lt"/>
              </a:rPr>
              <a:t> Does the Sales amount differ among different account statuses, GoodCredit, and customer age segments?</a:t>
            </a:r>
            <a:br>
              <a:rPr lang="en-US" sz="1400" b="1" dirty="0">
                <a:latin typeface="+mn-lt"/>
              </a:rPr>
            </a:br>
            <a:br>
              <a:rPr lang="en-CA" dirty="0"/>
            </a:br>
            <a:r>
              <a:rPr lang="en-CA" sz="1600" b="1" dirty="0">
                <a:latin typeface="+mn-lt"/>
              </a:rPr>
              <a:t>Checking Normality; H0:</a:t>
            </a:r>
            <a:r>
              <a:rPr lang="en-US" sz="1600" b="1" dirty="0">
                <a:latin typeface="+mn-lt"/>
              </a:rPr>
              <a:t>The Sales amount is normally distributed within each account status group (active and deactivated).</a:t>
            </a:r>
            <a:br>
              <a:rPr lang="en-US" sz="1600" b="1" dirty="0">
                <a:latin typeface="+mn-lt"/>
              </a:rPr>
            </a:br>
            <a:br>
              <a:rPr lang="en-US" sz="1600" b="1" dirty="0">
                <a:latin typeface="+mn-lt"/>
              </a:rPr>
            </a:br>
            <a:r>
              <a:rPr lang="en-US" sz="1600" b="1" dirty="0">
                <a:latin typeface="+mn-lt"/>
              </a:rPr>
              <a:t>H0: There is no significant difference in the Sales amounts between the two groups.</a:t>
            </a:r>
            <a:endParaRPr lang="en-CA" sz="16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E021E-FC57-1879-F061-ADDE15C34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0" y="2164616"/>
            <a:ext cx="6439799" cy="228631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B996FA-71F6-7928-F9B2-2B5BD723FD5C}"/>
              </a:ext>
            </a:extLst>
          </p:cNvPr>
          <p:cNvSpPr/>
          <p:nvPr/>
        </p:nvSpPr>
        <p:spPr>
          <a:xfrm>
            <a:off x="2211895" y="4769192"/>
            <a:ext cx="1907294" cy="89361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of normality:</a:t>
            </a:r>
          </a:p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P-value: 0.0100 &lt; 0.05</a:t>
            </a:r>
          </a:p>
          <a:p>
            <a:pPr algn="ctr"/>
            <a:r>
              <a:rPr lang="en-CA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H0 rejected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994EB2-D084-826B-C694-C7EB2188E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71" y="2151741"/>
            <a:ext cx="3995304" cy="306426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7BF0D-6765-81D4-F473-1FA5E9B01A26}"/>
              </a:ext>
            </a:extLst>
          </p:cNvPr>
          <p:cNvSpPr/>
          <p:nvPr/>
        </p:nvSpPr>
        <p:spPr>
          <a:xfrm>
            <a:off x="5186196" y="5334500"/>
            <a:ext cx="2592333" cy="129439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 the p-value exceeds the 0.05 threshold, we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 to reject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null hypothesis (H₀)</a:t>
            </a:r>
            <a:endParaRPr lang="en-C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BA3459-7943-8BBE-9991-79ACB5923183}"/>
              </a:ext>
            </a:extLst>
          </p:cNvPr>
          <p:cNvCxnSpPr>
            <a:cxnSpLocks/>
          </p:cNvCxnSpPr>
          <p:nvPr/>
        </p:nvCxnSpPr>
        <p:spPr>
          <a:xfrm flipV="1">
            <a:off x="7778529" y="4896465"/>
            <a:ext cx="3305379" cy="1203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27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527C-6991-A37D-4A19-1E738AF0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2" y="312370"/>
            <a:ext cx="10356273" cy="1047880"/>
          </a:xfrm>
        </p:spPr>
        <p:txBody>
          <a:bodyPr>
            <a:normAutofit fontScale="90000"/>
          </a:bodyPr>
          <a:lstStyle/>
          <a:p>
            <a:r>
              <a:rPr lang="en-CA" sz="1400" b="1" dirty="0">
                <a:latin typeface="+mn-lt"/>
              </a:rPr>
              <a:t>Checking Normality; H0:</a:t>
            </a:r>
            <a:r>
              <a:rPr lang="en-US" sz="1400" b="1" dirty="0">
                <a:latin typeface="+mn-lt"/>
              </a:rPr>
              <a:t>The Sales amount is normally distributed within two groups ("Good Credit" vs. "Bad Credit").</a:t>
            </a:r>
            <a:br>
              <a:rPr lang="en-US" sz="1400" b="1" dirty="0">
                <a:latin typeface="+mn-lt"/>
              </a:rPr>
            </a:br>
            <a:br>
              <a:rPr lang="en-US" sz="1400" b="1" dirty="0">
                <a:latin typeface="+mn-lt"/>
              </a:rPr>
            </a:br>
            <a:r>
              <a:rPr lang="en-US" sz="1400" b="1" dirty="0">
                <a:latin typeface="+mn-lt"/>
              </a:rPr>
              <a:t>H0: There is no difference in the sales amounts between customers with good credit and bad credit.</a:t>
            </a:r>
            <a:br>
              <a:rPr lang="en-US" sz="1400" b="1" dirty="0">
                <a:latin typeface="+mn-lt"/>
              </a:rPr>
            </a:br>
            <a:br>
              <a:rPr lang="en-US" sz="1600" b="1" dirty="0">
                <a:latin typeface="+mn-lt"/>
              </a:rPr>
            </a:br>
            <a:endParaRPr lang="en-CA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A4AD86-62D4-2B90-CA09-1096D1BB33DC}"/>
              </a:ext>
            </a:extLst>
          </p:cNvPr>
          <p:cNvSpPr/>
          <p:nvPr/>
        </p:nvSpPr>
        <p:spPr>
          <a:xfrm>
            <a:off x="1544223" y="3678308"/>
            <a:ext cx="2152706" cy="85436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of normality:</a:t>
            </a:r>
          </a:p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P-value: 0.0100 &lt; 0.05</a:t>
            </a:r>
          </a:p>
          <a:p>
            <a:pPr algn="ctr"/>
            <a:r>
              <a:rPr lang="en-CA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H0 rejected</a:t>
            </a: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62575-F0A6-16F5-7A4A-0DD7F32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2" y="1413005"/>
            <a:ext cx="5310056" cy="1787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E53C3-10A1-0F8B-D793-209D8C508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12" y="1413005"/>
            <a:ext cx="4944510" cy="376363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98AF18-D475-7750-0BE9-820CBC6E9C33}"/>
              </a:ext>
            </a:extLst>
          </p:cNvPr>
          <p:cNvSpPr/>
          <p:nvPr/>
        </p:nvSpPr>
        <p:spPr>
          <a:xfrm>
            <a:off x="4080387" y="4921055"/>
            <a:ext cx="2495493" cy="104788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 the p-value is greater than the 0.05, we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 to reject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null hypothesis (H₀)</a:t>
            </a:r>
            <a:endParaRPr lang="en-C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8F7BEA-9DFB-683F-4A81-42574B482D0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575880" y="4733059"/>
            <a:ext cx="4386529" cy="711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5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11A3-6DAD-33B9-F53B-CD35F553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66" y="91418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+mn-lt"/>
              </a:rPr>
              <a:t>Checking Normality; H0: The Sales amounts are normally distributed within each group defined by the Age Segments variable.</a:t>
            </a:r>
            <a:br>
              <a:rPr lang="en-US" sz="1400" b="1" dirty="0">
                <a:latin typeface="+mn-lt"/>
              </a:rPr>
            </a:br>
            <a:br>
              <a:rPr lang="en-US" sz="1400" b="1" dirty="0">
                <a:latin typeface="+mn-lt"/>
              </a:rPr>
            </a:br>
            <a:r>
              <a:rPr lang="en-US" sz="1400" b="1" dirty="0">
                <a:latin typeface="+mn-lt"/>
              </a:rPr>
              <a:t>H0: The Sales amounts are the same across all Age Segments.</a:t>
            </a:r>
            <a:endParaRPr lang="en-CA" sz="1400" b="1" dirty="0"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8B36C5-C0B9-A277-4927-4AD46CA17D75}"/>
              </a:ext>
            </a:extLst>
          </p:cNvPr>
          <p:cNvSpPr/>
          <p:nvPr/>
        </p:nvSpPr>
        <p:spPr>
          <a:xfrm>
            <a:off x="590167" y="4231670"/>
            <a:ext cx="3165756" cy="145215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of normality:</a:t>
            </a:r>
          </a:p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P-value: 0.0100 &lt; 0.05,</a:t>
            </a:r>
          </a:p>
          <a:p>
            <a:pPr algn="ctr"/>
            <a:r>
              <a:rPr lang="en-CA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H0 rejected</a:t>
            </a:r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Concluded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Sales amounts are</a:t>
            </a:r>
            <a:r>
              <a:rPr lang="en-US" sz="1400" dirty="0">
                <a:solidFill>
                  <a:schemeClr val="tx1"/>
                </a:solidFill>
              </a:rPr>
              <a:t> not normally distributed at 5% significant level</a:t>
            </a:r>
            <a:endParaRPr lang="en-C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D99D4-F85E-668B-0DC2-07F36574D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6" y="1693549"/>
            <a:ext cx="5626556" cy="2040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EE5A21-1611-95B6-50A8-6ABA82494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38" y="1690688"/>
            <a:ext cx="4444966" cy="33990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423255-E7AA-DC36-999E-F8CE58EEBDE6}"/>
              </a:ext>
            </a:extLst>
          </p:cNvPr>
          <p:cNvSpPr/>
          <p:nvPr/>
        </p:nvSpPr>
        <p:spPr>
          <a:xfrm>
            <a:off x="4052373" y="5177270"/>
            <a:ext cx="3252994" cy="101311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the p-value is greater than 0.05, so we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 to reject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null hypothesis (H₀)</a:t>
            </a:r>
            <a:endParaRPr lang="en-C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73FEC4-5A24-C5A4-CF77-5F6D8DECAD6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305367" y="4670713"/>
            <a:ext cx="3615478" cy="1013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8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16220B-A97B-6B2D-8CF9-4BD0C4DCE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2" y="1336231"/>
            <a:ext cx="5857654" cy="321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CC11D3-4718-D1BC-E215-2B1377A6B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65" y="1572206"/>
            <a:ext cx="5856277" cy="25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41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1D76-C302-AC07-D44A-15793946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136" y="905901"/>
            <a:ext cx="5719916" cy="1109714"/>
          </a:xfrm>
        </p:spPr>
        <p:txBody>
          <a:bodyPr>
            <a:normAutofit/>
          </a:bodyPr>
          <a:lstStyle/>
          <a:p>
            <a:pPr algn="ctr"/>
            <a:r>
              <a:rPr lang="en-CA" sz="1800" b="1" i="1" dirty="0"/>
              <a:t>Recommendation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E61D2F-FEED-AE90-0F2E-A18AE5E23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7018" y="2521059"/>
            <a:ext cx="96749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on Retention: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Prioritize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loyalty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enhancing service quality and launching targeted retention programs, as demographic factors like age and account status show minimal impact on sales.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Refine Marketing Strategy: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Conduct thorough market research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better understand the audience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align marketing campaigns, as current strategies may not effectively reach potential customers.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Expand Offerings: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new product lines or service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enhancements to attract a broader customer base, potentially boosting sales and encouraging long-term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86117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7C10-C24D-6522-16EB-BB433FC6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1133054"/>
            <a:ext cx="2590800" cy="559666"/>
          </a:xfrm>
        </p:spPr>
        <p:txBody>
          <a:bodyPr>
            <a:normAutofit/>
          </a:bodyPr>
          <a:lstStyle/>
          <a:p>
            <a:pPr algn="ctr"/>
            <a:r>
              <a:rPr lang="en-CA" sz="1800" b="1" i="1" dirty="0">
                <a:latin typeface="+mn-lt"/>
              </a:rPr>
              <a:t>Conclusion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C5B64E-2E0C-B0AA-E6C0-FF8D60ECBC6C}"/>
              </a:ext>
            </a:extLst>
          </p:cNvPr>
          <p:cNvSpPr/>
          <p:nvPr/>
        </p:nvSpPr>
        <p:spPr>
          <a:xfrm>
            <a:off x="2792360" y="2593258"/>
            <a:ext cx="6292645" cy="167148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analysis suggests that sales performance is not significantly influenced by account status, credit quality, or age, requiring improved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retention strategies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CA" altLang="en-US" dirty="0">
                <a:solidFill>
                  <a:schemeClr val="tx1"/>
                </a:solidFill>
              </a:rPr>
              <a:t>t</a:t>
            </a:r>
            <a:r>
              <a:rPr lang="en-CA" dirty="0">
                <a:solidFill>
                  <a:schemeClr val="tx1"/>
                </a:solidFill>
              </a:rPr>
              <a:t>he 80/20 rule)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diversification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723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A527-E693-C374-2AC5-052734E3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9" y="206830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174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FDFD-8575-FDBC-3987-F20EC416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30" y="335628"/>
            <a:ext cx="10515600" cy="1325563"/>
          </a:xfrm>
        </p:spPr>
        <p:txBody>
          <a:bodyPr>
            <a:normAutofit/>
          </a:bodyPr>
          <a:lstStyle/>
          <a:p>
            <a:r>
              <a:rPr lang="en-CA" sz="1400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CA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 the acctno unique? </a:t>
            </a:r>
            <a:endParaRPr lang="en-CA" sz="1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250EE-DF6E-B0CB-1FD7-461156276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30" y="1573161"/>
            <a:ext cx="5192524" cy="35101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1623D3-7441-C16F-EAC1-D3B3EC2A3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45" y="2013155"/>
            <a:ext cx="4946825" cy="14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1120-F712-98AB-4AE1-A6BDEEDB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65" y="382331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What is the number of accounts activated and deactivated? </a:t>
            </a:r>
            <a:endParaRPr lang="en-CA" sz="1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E09A8-90C0-3699-51C0-680C01C45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5" y="1707894"/>
            <a:ext cx="5993640" cy="3222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9CF0E-D8FD-F3E0-A425-819B8FC31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85" y="1489191"/>
            <a:ext cx="5159693" cy="387961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8EC9EEA-D478-0859-1E9E-E3DB6A030CB1}"/>
              </a:ext>
            </a:extLst>
          </p:cNvPr>
          <p:cNvSpPr/>
          <p:nvPr/>
        </p:nvSpPr>
        <p:spPr>
          <a:xfrm>
            <a:off x="11002265" y="1707894"/>
            <a:ext cx="403154" cy="22906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09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C88B-E702-01DF-DDD7-56A98F97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09" y="104296"/>
            <a:ext cx="10515600" cy="13255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CA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are the earliest and latest activation/deactivation dates available? </a:t>
            </a:r>
            <a:endParaRPr lang="en-CA" sz="1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5B4C0-7E42-4F84-297D-98F5AA337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9" y="1666251"/>
            <a:ext cx="6622574" cy="29342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416C1-D6BB-6B96-B072-ADDFF115E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82" y="1429859"/>
            <a:ext cx="5011209" cy="37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1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A79B-5DB4-B44D-C355-59195916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026" y="520057"/>
            <a:ext cx="4117258" cy="884033"/>
          </a:xfrm>
        </p:spPr>
        <p:txBody>
          <a:bodyPr>
            <a:normAutofit/>
          </a:bodyPr>
          <a:lstStyle/>
          <a:p>
            <a:pPr algn="ctr"/>
            <a:br>
              <a:rPr lang="en-CA" sz="1400" b="1" dirty="0"/>
            </a:br>
            <a:r>
              <a:rPr lang="en-US" sz="1400" b="1" dirty="0">
                <a:latin typeface="+mn-lt"/>
              </a:rPr>
              <a:t>Statistical Summary</a:t>
            </a:r>
            <a:endParaRPr lang="en-CA" sz="1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1FDD9-C271-A4CD-03F3-8B63F24FB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2" y="3705812"/>
            <a:ext cx="5268060" cy="20195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D648F-CE99-7505-2026-8A35DBBD2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19" y="2011818"/>
            <a:ext cx="4525006" cy="1352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ACB1C8-0F3D-7D6A-3262-725EC8E9A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834" y="2011818"/>
            <a:ext cx="356284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A412-215B-123F-2A2E-2F9BF979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862" y="551221"/>
            <a:ext cx="10420881" cy="785966"/>
          </a:xfrm>
        </p:spPr>
        <p:txBody>
          <a:bodyPr>
            <a:normAutofit fontScale="90000"/>
          </a:bodyPr>
          <a:lstStyle/>
          <a:p>
            <a:br>
              <a:rPr lang="en-US" sz="1400" b="1" dirty="0">
                <a:latin typeface="+mn-lt"/>
              </a:rPr>
            </a:br>
            <a:br>
              <a:rPr lang="en-US" sz="1400" b="1" dirty="0">
                <a:latin typeface="+mn-lt"/>
              </a:rPr>
            </a:br>
            <a:r>
              <a:rPr lang="en-US" sz="1400" b="1" dirty="0">
                <a:latin typeface="+mn-lt"/>
              </a:rPr>
              <a:t>1.2) What are the age and province distributions of active and deactivated customers?</a:t>
            </a:r>
            <a:br>
              <a:rPr lang="en-US" sz="1400" b="1" dirty="0">
                <a:latin typeface="+mn-lt"/>
              </a:rPr>
            </a:br>
            <a:br>
              <a:rPr lang="en-CA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CA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CA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br>
              <a:rPr lang="en-CA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br>
              <a:rPr lang="en-CA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endParaRPr lang="en-CA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D8D5D-D8AA-2A5C-B0EF-8A13D2593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2" y="1637527"/>
            <a:ext cx="896427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1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F64A-5BF6-D5E0-F4BA-0574246F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2" y="123527"/>
            <a:ext cx="10515600" cy="1325563"/>
          </a:xfrm>
        </p:spPr>
        <p:txBody>
          <a:bodyPr>
            <a:normAutofit/>
          </a:bodyPr>
          <a:lstStyle/>
          <a:p>
            <a:br>
              <a:rPr lang="en-CA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br>
              <a:rPr lang="en-CA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E1E88-528E-B955-527E-9F15802CE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44" y="1412516"/>
            <a:ext cx="4425132" cy="3396432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CD00486-5931-805E-77B0-ABC12C4A3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11" y="4338154"/>
            <a:ext cx="3033038" cy="193482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CA" sz="1400" dirty="0">
                <a:solidFill>
                  <a:schemeClr val="tx1"/>
                </a:solidFill>
              </a:rPr>
              <a:t>Normality Test for Age :</a:t>
            </a:r>
          </a:p>
          <a:p>
            <a:pPr marL="0" indent="0" algn="ctr">
              <a:buNone/>
            </a:pPr>
            <a:r>
              <a:rPr lang="en-CA" sz="1400" dirty="0">
                <a:solidFill>
                  <a:schemeClr val="tx1"/>
                </a:solidFill>
              </a:rPr>
              <a:t>P-value = 0.0100 &lt; 0.05</a:t>
            </a:r>
          </a:p>
          <a:p>
            <a:pPr marL="0" indent="0" algn="ctr">
              <a:buNone/>
            </a:pPr>
            <a:r>
              <a:rPr lang="en-CA" sz="1400" b="1" dirty="0">
                <a:solidFill>
                  <a:schemeClr val="tx1"/>
                </a:solidFill>
              </a:rPr>
              <a:t>H0 rejected</a:t>
            </a:r>
            <a:r>
              <a:rPr lang="en-CA" sz="1400" dirty="0">
                <a:solidFill>
                  <a:schemeClr val="tx1"/>
                </a:solidFill>
              </a:rPr>
              <a:t>;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</a:rPr>
              <a:t>conclude that the age is not normally distributed at 5% significant level.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77EA40-55FF-AECD-1C85-C27DF9ABFF70}"/>
              </a:ext>
            </a:extLst>
          </p:cNvPr>
          <p:cNvSpPr/>
          <p:nvPr/>
        </p:nvSpPr>
        <p:spPr>
          <a:xfrm>
            <a:off x="8694998" y="4198374"/>
            <a:ext cx="2844542" cy="78970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Province * Status: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P-value = 0.98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0155C-8920-DDD8-FE68-258B1C77380F}"/>
              </a:ext>
            </a:extLst>
          </p:cNvPr>
          <p:cNvSpPr txBox="1"/>
          <p:nvPr/>
        </p:nvSpPr>
        <p:spPr>
          <a:xfrm>
            <a:off x="682609" y="-116869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Checking Normality; </a:t>
            </a:r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</a:rPr>
              <a:t>H0: The data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 is normally distributed.</a:t>
            </a:r>
          </a:p>
          <a:p>
            <a: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H0: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There is no significant difference in the age distribution between active and deactivated customers.</a:t>
            </a:r>
            <a:b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H0: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no significant difference in the province distribution between active and deactivated customers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en-CA" b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901DED7-D7B5-1649-AC12-A874C9CA1633}"/>
              </a:ext>
            </a:extLst>
          </p:cNvPr>
          <p:cNvSpPr/>
          <p:nvPr/>
        </p:nvSpPr>
        <p:spPr>
          <a:xfrm>
            <a:off x="4372199" y="5320491"/>
            <a:ext cx="3146071" cy="106043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"Since the p-value is greater than 0.05, we </a:t>
            </a:r>
            <a:r>
              <a:rPr lang="en-US" sz="1400" b="1" dirty="0">
                <a:solidFill>
                  <a:schemeClr val="tx1"/>
                </a:solidFill>
              </a:rPr>
              <a:t>fail to reject </a:t>
            </a:r>
            <a:r>
              <a:rPr lang="en-US" sz="1400" dirty="0">
                <a:solidFill>
                  <a:schemeClr val="tx1"/>
                </a:solidFill>
              </a:rPr>
              <a:t>the null hypothesis."</a:t>
            </a:r>
            <a:endParaRPr lang="en-C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58CF0E-3ABF-9234-05AE-84B48D5CFCD1}"/>
              </a:ext>
            </a:extLst>
          </p:cNvPr>
          <p:cNvCxnSpPr>
            <a:cxnSpLocks/>
          </p:cNvCxnSpPr>
          <p:nvPr/>
        </p:nvCxnSpPr>
        <p:spPr>
          <a:xfrm flipV="1">
            <a:off x="6887112" y="4414684"/>
            <a:ext cx="752553" cy="905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5846A9-4D02-962E-AED9-C47F292F436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887112" y="4593229"/>
            <a:ext cx="1807886" cy="727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39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4EA451-EC40-1EA5-2748-14ECA53F4947}"/>
              </a:ext>
            </a:extLst>
          </p:cNvPr>
          <p:cNvSpPr/>
          <p:nvPr/>
        </p:nvSpPr>
        <p:spPr>
          <a:xfrm>
            <a:off x="6479458" y="4572000"/>
            <a:ext cx="432619" cy="1671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13AD9-CAE1-6097-07C5-1691A7CF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62" y="-201994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latin typeface="+mn-lt"/>
              </a:rPr>
              <a:t>1.3) Segment the customers based on age, province, and sales amount:</a:t>
            </a:r>
            <a:endParaRPr lang="en-CA" sz="1400" b="1" dirty="0">
              <a:effectLst/>
              <a:latin typeface="+mn-lt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6B91D-223D-97BC-F507-DE17EB80A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51" y="1214490"/>
            <a:ext cx="4580923" cy="2887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72BF00-6214-DDE1-134A-D57A7EE7C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02" y="4283761"/>
            <a:ext cx="6767945" cy="214410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4E729B-A48D-6A7E-F915-13C80C79BC95}"/>
              </a:ext>
            </a:extLst>
          </p:cNvPr>
          <p:cNvSpPr/>
          <p:nvPr/>
        </p:nvSpPr>
        <p:spPr>
          <a:xfrm>
            <a:off x="6479458" y="4572000"/>
            <a:ext cx="432619" cy="16714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C82EEF-7753-E9C4-D63F-3EE4722EC9F6}"/>
              </a:ext>
            </a:extLst>
          </p:cNvPr>
          <p:cNvSpPr/>
          <p:nvPr/>
        </p:nvSpPr>
        <p:spPr>
          <a:xfrm>
            <a:off x="7777316" y="4572000"/>
            <a:ext cx="737419" cy="16714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8BF527-0987-1CA1-A295-1048DFA93FC8}"/>
              </a:ext>
            </a:extLst>
          </p:cNvPr>
          <p:cNvSpPr/>
          <p:nvPr/>
        </p:nvSpPr>
        <p:spPr>
          <a:xfrm>
            <a:off x="8514735" y="4572000"/>
            <a:ext cx="652512" cy="16714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40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881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Is the acctno unique? </vt:lpstr>
      <vt:lpstr> What is the number of accounts activated and deactivated? </vt:lpstr>
      <vt:lpstr> When are the earliest and latest activation/deactivation dates available? </vt:lpstr>
      <vt:lpstr> Statistical Summary</vt:lpstr>
      <vt:lpstr>  1.2) What are the age and province distributions of active and deactivated customers?      </vt:lpstr>
      <vt:lpstr>  </vt:lpstr>
      <vt:lpstr>1.3) Segment the customers based on age, province, and sales amount:</vt:lpstr>
      <vt:lpstr>1.4.1) Calculate the tenure in days for each account and give its simple statistics.</vt:lpstr>
      <vt:lpstr>1.4.2) Calculate the number of accounts deactivated for each month.</vt:lpstr>
      <vt:lpstr>1.4.3) number of accounts of percent of all for each segment.</vt:lpstr>
      <vt:lpstr>1.4.4) Test the general association between the tenure segments and “Good Credit” “RatePlan ” and “DealerType.</vt:lpstr>
      <vt:lpstr>    H0: There is no statistically significant relationship between Tenure segments and Good Credit.  H0: There is no statistically significant relationship between Tenure segments and RatePlan. H0: There is no statistically significant relationship between Tenure segments and DealerType.    </vt:lpstr>
      <vt:lpstr>1.4.5.A) Is there any association between the account status and the tenure segments?  H0: There is no statistically significant relationship between Tenure segments and account status.</vt:lpstr>
      <vt:lpstr>1.4.5.B) Could you find a better tenure segmentation strategy that is more associated with the account status?</vt:lpstr>
      <vt:lpstr>1.4.6) Does the Sales amount differ among different account statuses, GoodCredit, and customer age segments?  Checking Normality; H0:The Sales amount is normally distributed within each account status group (active and deactivated).  H0: There is no significant difference in the Sales amounts between the two groups.</vt:lpstr>
      <vt:lpstr>Checking Normality; H0:The Sales amount is normally distributed within two groups ("Good Credit" vs. "Bad Credit").  H0: There is no difference in the sales amounts between customers with good credit and bad credit.  </vt:lpstr>
      <vt:lpstr>Checking Normality; H0: The Sales amounts are normally distributed within each group defined by the Age Segments variable.  H0: The Sales amounts are the same across all Age Segments.</vt:lpstr>
      <vt:lpstr>Recommendation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Fery Shafi</dc:creator>
  <cp:lastModifiedBy>Fery Shafi</cp:lastModifiedBy>
  <cp:revision>3</cp:revision>
  <dcterms:created xsi:type="dcterms:W3CDTF">2024-10-07T20:53:56Z</dcterms:created>
  <dcterms:modified xsi:type="dcterms:W3CDTF">2024-10-15T22:33:46Z</dcterms:modified>
</cp:coreProperties>
</file>