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9" r:id="rId5"/>
    <p:sldId id="258" r:id="rId6"/>
    <p:sldId id="264" r:id="rId7"/>
    <p:sldId id="265" r:id="rId8"/>
    <p:sldId id="268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1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65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7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18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4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5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5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9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6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17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80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09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1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0CC589-FEEA-45A3-8089-67DA36C380E8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6AEB-F67F-4AE1-B6AF-8FBB4674B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5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C1327-5B6A-49D0-809C-1F0153A8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409305"/>
          </a:xfrm>
        </p:spPr>
        <p:txBody>
          <a:bodyPr/>
          <a:lstStyle/>
          <a:p>
            <a:r>
              <a:rPr lang="fr-FR" dirty="0"/>
              <a:t>Présentation du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1A199B-92E2-4E48-9F4D-DA64135A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782291"/>
            <a:ext cx="10398263" cy="1856509"/>
          </a:xfrm>
        </p:spPr>
        <p:txBody>
          <a:bodyPr>
            <a:normAutofit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/>
              <a:t>Fery KEVIN, </a:t>
            </a:r>
            <a:r>
              <a:rPr lang="fr-FR" dirty="0" err="1"/>
              <a:t>GUILLin</a:t>
            </a:r>
            <a:r>
              <a:rPr lang="fr-FR" dirty="0"/>
              <a:t> Antony, </a:t>
            </a:r>
          </a:p>
          <a:p>
            <a:pPr algn="r"/>
            <a:r>
              <a:rPr lang="fr-FR" dirty="0" err="1"/>
              <a:t>MASSon</a:t>
            </a:r>
            <a:r>
              <a:rPr lang="fr-FR" dirty="0"/>
              <a:t> Charlie, 21/03/23</a:t>
            </a:r>
          </a:p>
          <a:p>
            <a:pPr algn="r"/>
            <a:endParaRPr lang="fr-FR" dirty="0"/>
          </a:p>
          <a:p>
            <a:endParaRPr lang="fr-FR" dirty="0"/>
          </a:p>
        </p:txBody>
      </p:sp>
      <p:pic>
        <p:nvPicPr>
          <p:cNvPr id="4" name="Picture 2" descr="MentalWorks">
            <a:extLst>
              <a:ext uri="{FF2B5EF4-FFF2-40B4-BE49-F238E27FC236}">
                <a16:creationId xmlns:a16="http://schemas.microsoft.com/office/drawing/2014/main" id="{0474A43B-5B66-4A24-8FF4-4E7C00DB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2" y="4625295"/>
            <a:ext cx="1572605" cy="18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0EB39-BBAA-4126-9D06-3ED7B757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34124C-12AD-44EF-9100-93A6669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Travail en milieu professionnel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Apprentissage de nouvelles technologies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Confirmation du choix d’orientation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0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F0676-A23E-4D8D-A6C7-A36976CA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MentalWorks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B24DF-6536-42E6-8F40-5CD390BE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Agence web créée en 1993</a:t>
            </a:r>
          </a:p>
          <a:p>
            <a:endParaRPr lang="fr-FR" dirty="0"/>
          </a:p>
          <a:p>
            <a:r>
              <a:rPr lang="fr-FR" dirty="0"/>
              <a:t>Située à Compiègne</a:t>
            </a:r>
          </a:p>
          <a:p>
            <a:endParaRPr lang="fr-FR" dirty="0"/>
          </a:p>
          <a:p>
            <a:r>
              <a:rPr lang="fr-FR" dirty="0"/>
              <a:t>Création et refonte de sites web</a:t>
            </a:r>
          </a:p>
          <a:p>
            <a:endParaRPr lang="fr-FR" dirty="0"/>
          </a:p>
          <a:p>
            <a:r>
              <a:rPr lang="fr-FR" dirty="0"/>
              <a:t>Développement d’applications</a:t>
            </a:r>
          </a:p>
          <a:p>
            <a:endParaRPr lang="fr-FR" dirty="0"/>
          </a:p>
          <a:p>
            <a:r>
              <a:rPr lang="fr-FR" dirty="0"/>
              <a:t>Formations expertes web marketing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5A99B2-6399-4FE1-81B0-E88CD5E57D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38" y="2717713"/>
            <a:ext cx="5258955" cy="2865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F0676-A23E-4D8D-A6C7-A36976CA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Process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B24DF-6536-42E6-8F40-5CD390BE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Réunion tous les jeudis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Utilisation de Slack pour la communication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Utilisation de GitHub pour la gestion de projets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Validation des « pull </a:t>
            </a:r>
            <a:r>
              <a:rPr lang="fr-FR" dirty="0" err="1"/>
              <a:t>requests</a:t>
            </a:r>
            <a:r>
              <a:rPr lang="fr-FR" dirty="0"/>
              <a:t> » par deux développeurs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1AF136-CCEE-4918-A0F4-CA635B35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35" y="2379765"/>
            <a:ext cx="1049235" cy="10492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C61F254-A16E-4A85-B5D3-B4F885CB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46" y="4808466"/>
            <a:ext cx="1855411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0EB39-BBAA-4126-9D06-3ED7B757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 environnement de travail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3B3B64A-A7F6-4E3E-87A5-EA33E805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Veille sur dualboot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Installation des applications : Git, Slack, GitHub, Docker, Node…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145ED9F-FC7D-4057-8BFD-996EF8EF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74" y="2451113"/>
            <a:ext cx="2775377" cy="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0EB39-BBAA-4126-9D06-3ED7B757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1 : découpage et intégration d’une maquette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97AAC2-2F12-45A1-A97F-44FD26005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Découpage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06B9AFD-BBCB-4CE8-BA21-5FF047BA1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Intégration</a:t>
            </a:r>
          </a:p>
        </p:txBody>
      </p:sp>
      <p:pic>
        <p:nvPicPr>
          <p:cNvPr id="8" name="Espace réservé du contenu 12">
            <a:extLst>
              <a:ext uri="{FF2B5EF4-FFF2-40B4-BE49-F238E27FC236}">
                <a16:creationId xmlns:a16="http://schemas.microsoft.com/office/drawing/2014/main" id="{CFC5D493-6E43-47A2-8841-0856CA4D11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5" y="3364689"/>
            <a:ext cx="4395787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820BDCB-D303-46F5-9E70-4EC156BFFAD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8982"/>
            <a:ext cx="4762500" cy="1991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01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069C88-D7D8-4662-8080-B81CB93B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2 : gestion de projets de MentalWorks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7ED463-BB0C-4B46-9D25-1907F8AF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8947521" cy="576262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47BDC3-97E3-42F9-8FD7-29BCE8CDB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Création site de gestion</a:t>
            </a:r>
          </a:p>
          <a:p>
            <a:endParaRPr lang="fr-FR" dirty="0"/>
          </a:p>
          <a:p>
            <a:r>
              <a:rPr lang="fr-FR" dirty="0"/>
              <a:t>Projet client interne</a:t>
            </a:r>
          </a:p>
          <a:p>
            <a:endParaRPr lang="fr-FR" dirty="0"/>
          </a:p>
          <a:p>
            <a:r>
              <a:rPr lang="fr-FR" dirty="0"/>
              <a:t>Symfony, PHP, Doctrine, </a:t>
            </a:r>
          </a:p>
          <a:p>
            <a:pPr marL="0" indent="0">
              <a:buNone/>
            </a:pPr>
            <a:r>
              <a:rPr lang="fr-FR" dirty="0"/>
              <a:t>JavaScript, </a:t>
            </a:r>
            <a:r>
              <a:rPr lang="fr-FR" dirty="0" err="1"/>
              <a:t>Tailwind</a:t>
            </a:r>
            <a:r>
              <a:rPr lang="fr-FR" dirty="0"/>
              <a:t> et </a:t>
            </a:r>
            <a:r>
              <a:rPr lang="fr-FR" dirty="0" err="1"/>
              <a:t>Twig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7698EB5-9871-413E-BFFF-C519A03A7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6719B69-51AA-46C9-9D8F-0D4942A4B48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5" y="2856632"/>
            <a:ext cx="5717088" cy="3057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67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069C88-D7D8-4662-8080-B81CB93B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2 : gestion de projets de MentalWorks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7ED463-BB0C-4B46-9D25-1907F8AF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8947521" cy="576262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47BDC3-97E3-42F9-8FD7-29BCE8CDB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Modèle Conceptuel de Données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Schéma relationnel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7698EB5-9871-413E-BFFF-C519A03A7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BF8B3E5C-495E-43D3-BE52-8D730500BB3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 t="-1" b="641"/>
          <a:stretch>
            <a:fillRect/>
          </a:stretch>
        </p:blipFill>
        <p:spPr>
          <a:xfrm>
            <a:off x="6096000" y="2831115"/>
            <a:ext cx="4971386" cy="310870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0605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069C88-D7D8-4662-8080-B81CB93B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2 : gestion de projets de MentalWorks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7ED463-BB0C-4B46-9D25-1907F8AF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8947521" cy="576262"/>
          </a:xfrm>
        </p:spPr>
        <p:txBody>
          <a:bodyPr/>
          <a:lstStyle/>
          <a:p>
            <a:pPr algn="ctr"/>
            <a:r>
              <a:rPr lang="fr-FR" dirty="0"/>
              <a:t>Système de gestion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47BDC3-97E3-42F9-8FD7-29BCE8CDB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Gestion des projets, des clients et des hébergeurs</a:t>
            </a:r>
          </a:p>
          <a:p>
            <a:endParaRPr lang="fr-FR" dirty="0"/>
          </a:p>
          <a:p>
            <a:r>
              <a:rPr lang="fr-FR" dirty="0"/>
              <a:t>Système de filtre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7698EB5-9871-413E-BFFF-C519A03A7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04050-BCE8-46F1-98F8-9D76F29855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10" name="Image1">
            <a:extLst>
              <a:ext uri="{FF2B5EF4-FFF2-40B4-BE49-F238E27FC236}">
                <a16:creationId xmlns:a16="http://schemas.microsoft.com/office/drawing/2014/main" id="{8A3FD8ED-EB5E-4647-8329-499B7E042932}"/>
              </a:ext>
            </a:extLst>
          </p:cNvPr>
          <p:cNvPicPr/>
          <p:nvPr/>
        </p:nvPicPr>
        <p:blipFill rotWithShape="1">
          <a:blip r:embed="rId2"/>
          <a:srcRect l="3559" t="9067" r="958"/>
          <a:stretch/>
        </p:blipFill>
        <p:spPr bwMode="auto">
          <a:xfrm>
            <a:off x="5654495" y="2716183"/>
            <a:ext cx="5922146" cy="33385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730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069C88-D7D8-4662-8080-B81CB93B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2 : gestion de projets de MentalWorks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7ED463-BB0C-4B46-9D25-1907F8AF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8947521" cy="576262"/>
          </a:xfrm>
        </p:spPr>
        <p:txBody>
          <a:bodyPr/>
          <a:lstStyle/>
          <a:p>
            <a:pPr algn="ctr"/>
            <a:r>
              <a:rPr lang="fr-FR" dirty="0"/>
              <a:t>Documentation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47BDC3-97E3-42F9-8FD7-29BCE8CDB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Création d’un guide utilisateur du site de gestion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7698EB5-9871-413E-BFFF-C519A03A7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A5BCC-3F7F-4544-957A-30E347CA41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0CD799-36D1-4450-ACA4-99A9DB62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703" y="2766255"/>
            <a:ext cx="3608101" cy="36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215</TotalTime>
  <Words>201</Words>
  <Application>Microsoft Office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Présentation du stage</vt:lpstr>
      <vt:lpstr>MentalWorks</vt:lpstr>
      <vt:lpstr>Process de l’entreprise</vt:lpstr>
      <vt:lpstr>Mise en place d’un environnement de travail</vt:lpstr>
      <vt:lpstr>Mission 1 : découpage et intégration d’une maquette</vt:lpstr>
      <vt:lpstr>Mission 2 : gestion de projets de MentalWorks</vt:lpstr>
      <vt:lpstr>Mission 2 : gestion de projets de MentalWorks</vt:lpstr>
      <vt:lpstr>Mission 2 : gestion de projets de MentalWorks</vt:lpstr>
      <vt:lpstr>Mission 2 : gestion de projets de MentalWorks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</dc:title>
  <dc:creator>admin</dc:creator>
  <cp:lastModifiedBy>admin</cp:lastModifiedBy>
  <cp:revision>23</cp:revision>
  <dcterms:created xsi:type="dcterms:W3CDTF">2023-03-21T13:34:17Z</dcterms:created>
  <dcterms:modified xsi:type="dcterms:W3CDTF">2023-03-24T20:15:19Z</dcterms:modified>
</cp:coreProperties>
</file>