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4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7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12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36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8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70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6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06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6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9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7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0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3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5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6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9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D610-3AC9-47C4-913B-6332E51C1F27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DA9C74-8091-474F-9976-BFD31AE2E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28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4054" y="1390919"/>
            <a:ext cx="2152962" cy="1835670"/>
          </a:xfrm>
        </p:spPr>
        <p:txBody>
          <a:bodyPr>
            <a:scene3d>
              <a:camera prst="isometricOffAxis1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s-MX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Harrington" panose="04040505050A02020702" pitchFamily="82" charset="0"/>
              </a:rPr>
              <a:t>GIT</a:t>
            </a:r>
            <a:endParaRPr lang="es-MX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  <a:latin typeface="Harrington" panose="04040505050A02020702" pitchFamily="82" charset="0"/>
            </a:endParaRPr>
          </a:p>
        </p:txBody>
      </p:sp>
      <p:pic>
        <p:nvPicPr>
          <p:cNvPr id="1026" name="Picture 2" descr="https://git-scm.com/images/branching-illustration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2" y="3033406"/>
            <a:ext cx="5051827" cy="325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0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638" y="352022"/>
            <a:ext cx="3528813" cy="691167"/>
          </a:xfrm>
        </p:spPr>
        <p:txBody>
          <a:bodyPr>
            <a:normAutofit fontScale="90000"/>
          </a:bodyPr>
          <a:lstStyle/>
          <a:p>
            <a:r>
              <a:rPr lang="es-MX" sz="4400" dirty="0" smtClean="0">
                <a:latin typeface="Tw Cen MT" panose="020B0602020104020603" pitchFamily="34" charset="0"/>
              </a:rPr>
              <a:t>¿Qué es GIT?</a:t>
            </a:r>
            <a:endParaRPr lang="es-MX" sz="4400" dirty="0">
              <a:latin typeface="Tw Cen MT" panose="020B06020201040206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3638" y="1814490"/>
            <a:ext cx="9234153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Tw Cen MT" panose="020B0602020104020603" pitchFamily="34" charset="0"/>
              </a:rPr>
              <a:t>Es un sistema </a:t>
            </a:r>
            <a:r>
              <a:rPr lang="es-MX" sz="2400" dirty="0">
                <a:latin typeface="Tw Cen MT" panose="020B0602020104020603" pitchFamily="34" charset="0"/>
              </a:rPr>
              <a:t>de control de </a:t>
            </a:r>
            <a:r>
              <a:rPr lang="es-MX" sz="2400" dirty="0" smtClean="0">
                <a:latin typeface="Tw Cen MT" panose="020B0602020104020603" pitchFamily="34" charset="0"/>
              </a:rPr>
              <a:t>versiones.</a:t>
            </a:r>
          </a:p>
          <a:p>
            <a:pPr algn="just">
              <a:lnSpc>
                <a:spcPct val="150000"/>
              </a:lnSpc>
            </a:pPr>
            <a:endParaRPr lang="es-MX" sz="2400" dirty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>
                <a:latin typeface="Tw Cen MT" panose="020B0602020104020603" pitchFamily="34" charset="0"/>
              </a:rPr>
              <a:t>El control de versiones es un sistema que registra los cambios en un archivo o conjunto de archivos con el tiempo para que pueda recordar versiones específicas más adelante. </a:t>
            </a:r>
          </a:p>
        </p:txBody>
      </p:sp>
    </p:spTree>
    <p:extLst>
      <p:ext uri="{BB962C8B-B14F-4D97-AF65-F5344CB8AC3E}">
        <p14:creationId xmlns:p14="http://schemas.microsoft.com/office/powerpoint/2010/main" val="18786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788" y="141668"/>
            <a:ext cx="4293911" cy="819955"/>
          </a:xfrm>
        </p:spPr>
        <p:txBody>
          <a:bodyPr>
            <a:normAutofit/>
          </a:bodyPr>
          <a:lstStyle/>
          <a:p>
            <a:r>
              <a:rPr lang="es-MX" sz="4400" dirty="0" smtClean="0">
                <a:latin typeface="Tw Cen MT" panose="020B0602020104020603" pitchFamily="34" charset="0"/>
              </a:rPr>
              <a:t>¿Cómo funciona?</a:t>
            </a:r>
            <a:endParaRPr lang="es-MX" sz="4400" dirty="0">
              <a:latin typeface="Tw Cen MT" panose="020B06020201040206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22788" y="790749"/>
            <a:ext cx="895081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Tw Cen MT" panose="020B0602020104020603" pitchFamily="34" charset="0"/>
              </a:rPr>
              <a:t>Git modela sus datos más como un conjunto de instantáneas de un mini sistema de archivos. Cada vez que confirmas un cambio, o guardas el estado de tu proyecto en Git, él básicamente hace una foto del aspecto de todos tus archivos en ese momento, y guarda una referencia a esa instantánea. </a:t>
            </a:r>
          </a:p>
        </p:txBody>
      </p:sp>
      <p:pic>
        <p:nvPicPr>
          <p:cNvPr id="2050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3" y="3412901"/>
            <a:ext cx="5169408" cy="22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98602" y="6046443"/>
            <a:ext cx="9175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/>
              <a:t>Figura 1-5. Git almacena la información como instantáneas del proyecto a lo largo del tiempo.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3399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787" y="442175"/>
            <a:ext cx="5440131" cy="922986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Tw Cen MT" panose="020B0602020104020603" pitchFamily="34" charset="0"/>
              </a:rPr>
              <a:t>¿</a:t>
            </a:r>
            <a:r>
              <a:rPr lang="es-MX" sz="4400" dirty="0" smtClean="0">
                <a:latin typeface="Tw Cen MT" panose="020B0602020104020603" pitchFamily="34" charset="0"/>
              </a:rPr>
              <a:t>Para que me sirve?</a:t>
            </a:r>
            <a:endParaRPr lang="es-MX" sz="4400" dirty="0">
              <a:latin typeface="Tw Cen MT" panose="020B06020201040206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9756" y="1365161"/>
            <a:ext cx="9767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Tw Cen MT" panose="020B0602020104020603" pitchFamily="34" charset="0"/>
              </a:rPr>
              <a:t>Comparar el código de un archivo, de modo que podamos ver las diferencias entre versiones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Tw Cen MT" panose="020B0602020104020603" pitchFamily="34" charset="0"/>
              </a:rPr>
              <a:t>Restaurar versiones antiguas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Tw Cen MT" panose="020B0602020104020603" pitchFamily="34" charset="0"/>
              </a:rPr>
              <a:t>Fusionar cambios entre distintas versiones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400" dirty="0"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Tw Cen MT" panose="020B0602020104020603" pitchFamily="34" charset="0"/>
              </a:rPr>
              <a:t>Con este sistema </a:t>
            </a:r>
            <a:r>
              <a:rPr lang="es-MX" sz="2400" dirty="0">
                <a:latin typeface="Tw Cen MT" panose="020B0602020104020603" pitchFamily="34" charset="0"/>
              </a:rPr>
              <a:t>podemos crear y mantener repositorios de software que conservan todos los estados por el que va </a:t>
            </a:r>
            <a:r>
              <a:rPr lang="es-MX" sz="2400" dirty="0" smtClean="0">
                <a:latin typeface="Tw Cen MT" panose="020B0602020104020603" pitchFamily="34" charset="0"/>
              </a:rPr>
              <a:t>el desarrollo de un </a:t>
            </a:r>
            <a:r>
              <a:rPr lang="es-MX" sz="2400" dirty="0">
                <a:latin typeface="Tw Cen MT" panose="020B0602020104020603" pitchFamily="34" charset="0"/>
              </a:rPr>
              <a:t>proyecto. Almacenan también </a:t>
            </a:r>
            <a:r>
              <a:rPr lang="es-MX" sz="2400" dirty="0" smtClean="0">
                <a:latin typeface="Tw Cen MT" panose="020B0602020104020603" pitchFamily="34" charset="0"/>
              </a:rPr>
              <a:t>los cambios que fueron realizados por distintas personas, </a:t>
            </a:r>
            <a:r>
              <a:rPr lang="es-MX" sz="2400" dirty="0">
                <a:latin typeface="Tw Cen MT" panose="020B0602020104020603" pitchFamily="34" charset="0"/>
              </a:rPr>
              <a:t>las ramas de desarrollo que fueron actualizadas o fusionadas, </a:t>
            </a:r>
            <a:r>
              <a:rPr lang="es-MX" sz="2400" dirty="0" smtClean="0">
                <a:latin typeface="Tw Cen MT" panose="020B0602020104020603" pitchFamily="34" charset="0"/>
              </a:rPr>
              <a:t>etc.</a:t>
            </a:r>
            <a:endParaRPr lang="es-MX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8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200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Harrington</vt:lpstr>
      <vt:lpstr>Trebuchet MS</vt:lpstr>
      <vt:lpstr>Tw Cen MT</vt:lpstr>
      <vt:lpstr>Wingdings 3</vt:lpstr>
      <vt:lpstr>Faceta</vt:lpstr>
      <vt:lpstr>GIT</vt:lpstr>
      <vt:lpstr>¿Qué es GIT?</vt:lpstr>
      <vt:lpstr>¿Cómo funciona?</vt:lpstr>
      <vt:lpstr>¿Para que me sirve?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Ferzhii Rubiio</dc:creator>
  <cp:lastModifiedBy>Ferzhii Rubiio</cp:lastModifiedBy>
  <cp:revision>3</cp:revision>
  <dcterms:created xsi:type="dcterms:W3CDTF">2017-01-25T05:03:12Z</dcterms:created>
  <dcterms:modified xsi:type="dcterms:W3CDTF">2017-01-25T05:29:32Z</dcterms:modified>
</cp:coreProperties>
</file>