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69" r:id="rId7"/>
    <p:sldId id="270" r:id="rId8"/>
    <p:sldId id="271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swisher@yahoo.com" initials="l" lastIdx="1" clrIdx="0">
    <p:extLst>
      <p:ext uri="{19B8F6BF-5375-455C-9EA6-DF929625EA0E}">
        <p15:presenceInfo xmlns:p15="http://schemas.microsoft.com/office/powerpoint/2012/main" userId="aa98d56348fac6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bhanmoosavi/us-weather-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30" y="2616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278" y="3525739"/>
            <a:ext cx="5019000" cy="1276350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en-US" sz="3600" b="1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Team Members:</a:t>
            </a:r>
          </a:p>
          <a:p>
            <a:pPr algn="r">
              <a:spcBef>
                <a:spcPts val="300"/>
              </a:spcBef>
            </a:pP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Dany Roman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Francis Escamilla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Susan </a:t>
            </a:r>
            <a:r>
              <a:rPr lang="en-US" sz="3600" cap="all" spc="150" dirty="0" err="1">
                <a:solidFill>
                  <a:schemeClr val="tx1"/>
                </a:solidFill>
                <a:latin typeface="zeitung"/>
                <a:ea typeface="+mj-ea"/>
                <a:cs typeface="+mj-cs"/>
              </a:rPr>
              <a:t>Quiros</a:t>
            </a: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Clay Swisher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6D8DD-871C-4BD6-9297-D5D4AF7D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643396"/>
            <a:ext cx="8933796" cy="243723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zeitung"/>
              </a:rPr>
              <a:t>US Weather Events (2016 - 2020)</a:t>
            </a:r>
            <a:br>
              <a:rPr lang="en-US" sz="2800" b="1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Project 3 – Group 4</a:t>
            </a:r>
            <a:br>
              <a:rPr lang="en-US" sz="2800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August 16, 2021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US Weather Events 2016 -2021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64BA5C-9AE2-40F3-AE7D-0D067479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399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4CED6F-A9D2-43AF-8482-8521519C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AE85B5-7F4B-42A5-A111-7B8B41A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1F1E-E9AA-4B0D-9C65-87B5C79BFE13}"/>
              </a:ext>
            </a:extLst>
          </p:cNvPr>
          <p:cNvSpPr txBox="1"/>
          <p:nvPr/>
        </p:nvSpPr>
        <p:spPr>
          <a:xfrm>
            <a:off x="1343025" y="2014194"/>
            <a:ext cx="9639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Summary/Objective:</a:t>
            </a:r>
          </a:p>
          <a:p>
            <a:pPr marL="139700"/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The team’s primary objective is to create an interactive dashboard page with visualizations identifying significant weather events/trends in the most populated US cities. 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requirements: Postgres SQL, Pandas data queries,  Java Script,  HTML, Python Flask powered API, Leaflet, </a:t>
            </a:r>
            <a:r>
              <a:rPr lang="en-US" sz="1800" dirty="0" err="1">
                <a:solidFill>
                  <a:schemeClr val="tx1"/>
                </a:solidFill>
                <a:uFill>
                  <a:noFill/>
                </a:uFill>
              </a:rPr>
              <a:t>Plotly</a:t>
            </a: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 and JS Library </a:t>
            </a:r>
            <a:r>
              <a:rPr lang="en-US" sz="1800" i="1" dirty="0">
                <a:solidFill>
                  <a:srgbClr val="FF0000"/>
                </a:solidFill>
                <a:uFill>
                  <a:noFill/>
                </a:uFill>
              </a:rPr>
              <a:t>(not covered in class)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20C88-3051-433F-ACD5-BA2B6842D139}"/>
              </a:ext>
            </a:extLst>
          </p:cNvPr>
          <p:cNvSpPr/>
          <p:nvPr/>
        </p:nvSpPr>
        <p:spPr>
          <a:xfrm>
            <a:off x="5047842" y="405064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316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Map of top US cities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466DB-D6BB-4EF2-A888-0070E3EA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59805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78F1-3E60-4A68-B9EC-2F72FC67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75A24-7379-4EF2-BE2B-7889020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203F96B-1AFA-47F5-8C3D-11F648F8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6699" y="2152649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BC9845-3A12-41E4-8785-D6112564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2014194"/>
            <a:ext cx="3886820" cy="2361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7308E8-333B-4B12-8ECF-EB9F907D8167}"/>
              </a:ext>
            </a:extLst>
          </p:cNvPr>
          <p:cNvSpPr/>
          <p:nvPr/>
        </p:nvSpPr>
        <p:spPr>
          <a:xfrm>
            <a:off x="435542" y="337831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119CF-111F-4E39-8795-4845A100607E}"/>
              </a:ext>
            </a:extLst>
          </p:cNvPr>
          <p:cNvSpPr/>
          <p:nvPr/>
        </p:nvSpPr>
        <p:spPr>
          <a:xfrm>
            <a:off x="5145510" y="2462464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80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City-Wide Weather Events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1DCCE-58D8-416F-A86C-FBEF12BF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89694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5E336-6BD3-49D3-906B-85571502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2BD94-1827-4A09-98AE-1A7BD3B4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10BE3C-7DF6-4423-9FFF-AF7CAC256883}"/>
              </a:ext>
            </a:extLst>
          </p:cNvPr>
          <p:cNvSpPr/>
          <p:nvPr/>
        </p:nvSpPr>
        <p:spPr>
          <a:xfrm>
            <a:off x="454592" y="405064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550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Bar Chart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7C4EE-DE83-465D-A013-4202E5D3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444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ABEC4-4081-4984-B74F-B1D09FDF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98B8-4AB2-410C-B247-A6C9027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E1F610-A39C-40CF-AEDD-228274ACF98C}"/>
              </a:ext>
            </a:extLst>
          </p:cNvPr>
          <p:cNvSpPr/>
          <p:nvPr/>
        </p:nvSpPr>
        <p:spPr>
          <a:xfrm>
            <a:off x="578417" y="457200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1781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Questions &amp; Recommendations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41176-7E13-4A25-9A95-47DAF30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A9E4-A9C3-4CAA-9AE0-0A703B4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34772D-E534-45C6-8565-34A2EC79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187C-9666-45BA-9180-0BDDE20C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50"/>
          <a:stretch/>
        </p:blipFill>
        <p:spPr>
          <a:xfrm>
            <a:off x="4740729" y="2014194"/>
            <a:ext cx="2328158" cy="342823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F64D3-69AA-4BDD-A52F-A2801AABE135}"/>
              </a:ext>
            </a:extLst>
          </p:cNvPr>
          <p:cNvSpPr/>
          <p:nvPr/>
        </p:nvSpPr>
        <p:spPr>
          <a:xfrm>
            <a:off x="730817" y="457200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8595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AD67EE-A742-45E1-9CE5-4A7467B02DEE}"/>
              </a:ext>
            </a:extLst>
          </p:cNvPr>
          <p:cNvSpPr txBox="1"/>
          <p:nvPr/>
        </p:nvSpPr>
        <p:spPr>
          <a:xfrm>
            <a:off x="1332350" y="1383235"/>
            <a:ext cx="959282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uFill>
                  <a:noFill/>
                </a:uFill>
              </a:rPr>
              <a:t>Data Source:</a:t>
            </a:r>
            <a:r>
              <a:rPr lang="en" dirty="0">
                <a:uFill>
                  <a:noFill/>
                </a:uFill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https://www.kaggle.com/sobhanmoosavi/us-weather-events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 </a:t>
            </a:r>
            <a:r>
              <a:rPr lang="en-US" sz="1200" b="0" i="1" dirty="0">
                <a:solidFill>
                  <a:srgbClr val="1D1C1D"/>
                </a:solidFill>
                <a:effectLst/>
                <a:latin typeface="Slack-Lato"/>
              </a:rPr>
              <a:t>A nationwide dataset of 6.3 million weather events (2016 - 2020)</a:t>
            </a:r>
            <a:r>
              <a:rPr lang="en-US" sz="1200" i="1" dirty="0">
                <a:uFill>
                  <a:noFill/>
                </a:uFill>
                <a:latin typeface="Calibri" panose="020F0502020204030204" pitchFamily="34" charset="0"/>
              </a:rPr>
              <a:t> </a:t>
            </a:r>
          </a:p>
          <a:p>
            <a:endParaRPr lang="en-US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Project Focus: </a:t>
            </a:r>
            <a:r>
              <a:rPr lang="en-US" dirty="0">
                <a:uFill>
                  <a:noFill/>
                </a:uFill>
              </a:rPr>
              <a:t>top 10 most populated cities in the US - Austin, Chicago, Dallas, Houston, Los Angeles, New York, Philadelphia, Phoenix, San Antonio, San Diego </a:t>
            </a:r>
          </a:p>
          <a:p>
            <a:endParaRPr lang="en-US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Data cleaning:  </a:t>
            </a:r>
            <a:r>
              <a:rPr lang="en-US" dirty="0">
                <a:uFill>
                  <a:noFill/>
                </a:uFill>
              </a:rPr>
              <a:t>Original data file of 6.3M records was filtered to a manageable data record file of 54k:  Data filtering by major US city, and group summarizations by: Year, City, Weather Type, and Average percent per year calculations. </a:t>
            </a:r>
            <a:endParaRPr lang="en-US" sz="1200" dirty="0">
              <a:solidFill>
                <a:srgbClr val="000000"/>
              </a:solidFill>
              <a:latin typeface="Inter"/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Questions asked by the Team:  </a:t>
            </a:r>
            <a:r>
              <a:rPr lang="en-US" dirty="0">
                <a:uFill>
                  <a:noFill/>
                </a:uFill>
              </a:rPr>
              <a:t>Major US city climates impacted the least or greatest by rain, snow, cold, hail, fog, precipitation?  </a:t>
            </a:r>
            <a:endParaRPr lang="en-US" b="1" dirty="0">
              <a:uFill>
                <a:noFill/>
              </a:uFill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The following were noted as deviations </a:t>
            </a:r>
            <a:r>
              <a:rPr lang="en-US" b="1" u="sng" dirty="0">
                <a:uFill>
                  <a:noFill/>
                </a:uFill>
              </a:rPr>
              <a:t>from what would normally be expected:  </a:t>
            </a:r>
          </a:p>
          <a:p>
            <a:endParaRPr lang="en-US" b="1" i="1" u="sng" dirty="0">
              <a:uFill>
                <a:noFill/>
              </a:uFill>
              <a:latin typeface="Calibri" panose="020F0502020204030204" pitchFamily="34" charset="0"/>
            </a:endParaRPr>
          </a:p>
          <a:p>
            <a:endParaRPr lang="en" sz="1800" dirty="0">
              <a:uFill>
                <a:noFill/>
              </a:u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A7ECB63-9D3C-487E-B9EE-887B5856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49" y="712186"/>
            <a:ext cx="10123925" cy="883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Resources/Back up </a:t>
            </a:r>
            <a:br>
              <a:rPr lang="en-US" sz="4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7A112C6-290C-461E-9FE6-460BB2BB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5100" y="5962934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0E63371-A3C6-49B2-8E70-0394847E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3B837A-10C4-434D-BF8A-5E785B05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9855B-6D79-4025-8274-2C5BDCB8426D}"/>
              </a:ext>
            </a:extLst>
          </p:cNvPr>
          <p:cNvSpPr/>
          <p:nvPr/>
        </p:nvSpPr>
        <p:spPr>
          <a:xfrm>
            <a:off x="1266826" y="423852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86531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{7112E359-2850-4BF2-B488-ADB3B8494CF3}tf78438558_win32</Template>
  <TotalTime>6</TotalTime>
  <Words>351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Inter</vt:lpstr>
      <vt:lpstr>Slack-Lato</vt:lpstr>
      <vt:lpstr>zeitung</vt:lpstr>
      <vt:lpstr>SavonVTI</vt:lpstr>
      <vt:lpstr>US Weather Events (2016 - 2020) Project 3 – Group 4 August 16, 2021</vt:lpstr>
      <vt:lpstr>US Weather Events 2016 -2021</vt:lpstr>
      <vt:lpstr>Map of top US cities</vt:lpstr>
      <vt:lpstr>City-Wide Weather Events </vt:lpstr>
      <vt:lpstr>Bar Chart </vt:lpstr>
      <vt:lpstr>Questions &amp; Recommendations</vt:lpstr>
      <vt:lpstr>Resources/Back up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Weather Events (2016 - 2020) Project 3 – Group 4 August 16, 2021</dc:title>
  <dc:creator>lcswisher@yahoo.com</dc:creator>
  <cp:lastModifiedBy>lcswisher@yahoo.com</cp:lastModifiedBy>
  <cp:revision>2</cp:revision>
  <dcterms:created xsi:type="dcterms:W3CDTF">2021-08-12T22:22:36Z</dcterms:created>
  <dcterms:modified xsi:type="dcterms:W3CDTF">2021-08-12T23:59:25Z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