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8DB766-CD46-074C-DE22-A48E88AF7846}" v="11" dt="2024-05-20T16:27:51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OBY 06" userId="949b542146f35e72" providerId="Windows Live" clId="Web-{528DB766-CD46-074C-DE22-A48E88AF7846}"/>
    <pc:docChg chg="modSld">
      <pc:chgData name="ATOBY 06" userId="949b542146f35e72" providerId="Windows Live" clId="Web-{528DB766-CD46-074C-DE22-A48E88AF7846}" dt="2024-05-20T16:27:51.479" v="10"/>
      <pc:docMkLst>
        <pc:docMk/>
      </pc:docMkLst>
      <pc:sldChg chg="delSp modSp">
        <pc:chgData name="ATOBY 06" userId="949b542146f35e72" providerId="Windows Live" clId="Web-{528DB766-CD46-074C-DE22-A48E88AF7846}" dt="2024-05-20T16:27:30.525" v="5"/>
        <pc:sldMkLst>
          <pc:docMk/>
          <pc:sldMk cId="0" sldId="256"/>
        </pc:sldMkLst>
        <pc:spChg chg="del">
          <ac:chgData name="ATOBY 06" userId="949b542146f35e72" providerId="Windows Live" clId="Web-{528DB766-CD46-074C-DE22-A48E88AF7846}" dt="2024-05-20T16:27:24.978" v="3"/>
          <ac:spMkLst>
            <pc:docMk/>
            <pc:sldMk cId="0" sldId="256"/>
            <ac:spMk id="6" creationId="{00000000-0000-0000-0000-000000000000}"/>
          </ac:spMkLst>
        </pc:spChg>
        <pc:spChg chg="del">
          <ac:chgData name="ATOBY 06" userId="949b542146f35e72" providerId="Windows Live" clId="Web-{528DB766-CD46-074C-DE22-A48E88AF7846}" dt="2024-05-20T16:27:21.994" v="2"/>
          <ac:spMkLst>
            <pc:docMk/>
            <pc:sldMk cId="0" sldId="256"/>
            <ac:spMk id="7" creationId="{00000000-0000-0000-0000-000000000000}"/>
          </ac:spMkLst>
        </pc:spChg>
        <pc:spChg chg="del mod">
          <ac:chgData name="ATOBY 06" userId="949b542146f35e72" providerId="Windows Live" clId="Web-{528DB766-CD46-074C-DE22-A48E88AF7846}" dt="2024-05-20T16:27:27.884" v="4"/>
          <ac:spMkLst>
            <pc:docMk/>
            <pc:sldMk cId="0" sldId="256"/>
            <ac:spMk id="8" creationId="{00000000-0000-0000-0000-000000000000}"/>
          </ac:spMkLst>
        </pc:spChg>
        <pc:picChg chg="del">
          <ac:chgData name="ATOBY 06" userId="949b542146f35e72" providerId="Windows Live" clId="Web-{528DB766-CD46-074C-DE22-A48E88AF7846}" dt="2024-05-20T16:27:30.525" v="5"/>
          <ac:picMkLst>
            <pc:docMk/>
            <pc:sldMk cId="0" sldId="256"/>
            <ac:picMk id="9" creationId="{00000000-0000-0000-0000-000000000000}"/>
          </ac:picMkLst>
        </pc:picChg>
      </pc:sldChg>
      <pc:sldChg chg="delSp">
        <pc:chgData name="ATOBY 06" userId="949b542146f35e72" providerId="Windows Live" clId="Web-{528DB766-CD46-074C-DE22-A48E88AF7846}" dt="2024-05-20T16:27:33.478" v="6"/>
        <pc:sldMkLst>
          <pc:docMk/>
          <pc:sldMk cId="0" sldId="257"/>
        </pc:sldMkLst>
        <pc:picChg chg="del">
          <ac:chgData name="ATOBY 06" userId="949b542146f35e72" providerId="Windows Live" clId="Web-{528DB766-CD46-074C-DE22-A48E88AF7846}" dt="2024-05-20T16:27:33.478" v="6"/>
          <ac:picMkLst>
            <pc:docMk/>
            <pc:sldMk cId="0" sldId="257"/>
            <ac:picMk id="14" creationId="{00000000-0000-0000-0000-000000000000}"/>
          </ac:picMkLst>
        </pc:picChg>
      </pc:sldChg>
      <pc:sldChg chg="delSp">
        <pc:chgData name="ATOBY 06" userId="949b542146f35e72" providerId="Windows Live" clId="Web-{528DB766-CD46-074C-DE22-A48E88AF7846}" dt="2024-05-20T16:27:36.510" v="7"/>
        <pc:sldMkLst>
          <pc:docMk/>
          <pc:sldMk cId="0" sldId="258"/>
        </pc:sldMkLst>
        <pc:picChg chg="del">
          <ac:chgData name="ATOBY 06" userId="949b542146f35e72" providerId="Windows Live" clId="Web-{528DB766-CD46-074C-DE22-A48E88AF7846}" dt="2024-05-20T16:27:36.510" v="7"/>
          <ac:picMkLst>
            <pc:docMk/>
            <pc:sldMk cId="0" sldId="258"/>
            <ac:picMk id="7" creationId="{00000000-0000-0000-0000-000000000000}"/>
          </ac:picMkLst>
        </pc:picChg>
      </pc:sldChg>
      <pc:sldChg chg="delSp">
        <pc:chgData name="ATOBY 06" userId="949b542146f35e72" providerId="Windows Live" clId="Web-{528DB766-CD46-074C-DE22-A48E88AF7846}" dt="2024-05-20T16:27:39.541" v="8"/>
        <pc:sldMkLst>
          <pc:docMk/>
          <pc:sldMk cId="0" sldId="259"/>
        </pc:sldMkLst>
        <pc:picChg chg="del">
          <ac:chgData name="ATOBY 06" userId="949b542146f35e72" providerId="Windows Live" clId="Web-{528DB766-CD46-074C-DE22-A48E88AF7846}" dt="2024-05-20T16:27:39.541" v="8"/>
          <ac:picMkLst>
            <pc:docMk/>
            <pc:sldMk cId="0" sldId="259"/>
            <ac:picMk id="18" creationId="{00000000-0000-0000-0000-000000000000}"/>
          </ac:picMkLst>
        </pc:picChg>
      </pc:sldChg>
      <pc:sldChg chg="delSp">
        <pc:chgData name="ATOBY 06" userId="949b542146f35e72" providerId="Windows Live" clId="Web-{528DB766-CD46-074C-DE22-A48E88AF7846}" dt="2024-05-20T16:27:48.854" v="9"/>
        <pc:sldMkLst>
          <pc:docMk/>
          <pc:sldMk cId="0" sldId="260"/>
        </pc:sldMkLst>
        <pc:picChg chg="del">
          <ac:chgData name="ATOBY 06" userId="949b542146f35e72" providerId="Windows Live" clId="Web-{528DB766-CD46-074C-DE22-A48E88AF7846}" dt="2024-05-20T16:27:48.854" v="9"/>
          <ac:picMkLst>
            <pc:docMk/>
            <pc:sldMk cId="0" sldId="260"/>
            <ac:picMk id="15" creationId="{00000000-0000-0000-0000-000000000000}"/>
          </ac:picMkLst>
        </pc:picChg>
      </pc:sldChg>
      <pc:sldChg chg="delSp">
        <pc:chgData name="ATOBY 06" userId="949b542146f35e72" providerId="Windows Live" clId="Web-{528DB766-CD46-074C-DE22-A48E88AF7846}" dt="2024-05-20T16:27:51.479" v="10"/>
        <pc:sldMkLst>
          <pc:docMk/>
          <pc:sldMk cId="0" sldId="261"/>
        </pc:sldMkLst>
        <pc:picChg chg="del">
          <ac:chgData name="ATOBY 06" userId="949b542146f35e72" providerId="Windows Live" clId="Web-{528DB766-CD46-074C-DE22-A48E88AF7846}" dt="2024-05-20T16:27:51.479" v="10"/>
          <ac:picMkLst>
            <pc:docMk/>
            <pc:sldMk cId="0" sldId="261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6847D-F5DB-4F91-95AD-0601CACF504A}" type="datetimeFigureOut"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3D5EA-AD7D-449A-B354-B6DD07AE2A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11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uzmenko.com.ua" TargetMode="External"/><Relationship Id="rId4" Type="http://schemas.openxmlformats.org/officeDocument/2006/relationships/hyperlink" Target="https://www.facebook.com/andriy.kuzmenko.7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795468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Український співак Кузьма</a:t>
            </a:r>
            <a:endParaRPr lang="en-US" sz="6036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3708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Фото Кузьми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57579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903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На сцені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370790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Андрій Кузьменко, відомий як Кузьма, завжди бриліантово виступає перед своїми шанувальниками.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57579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9049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Відпочинок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37090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Співак має веселий і невимушений вигляд, коли відпочиває між виступами.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57579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9049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В студії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37090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Кузьма ретельно працює над створенням нових пісень у студійних умовах.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3198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Біографія Кузьми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70697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Андрій Кузьменко, відомий під сценічним ім'ям Кузьма, народився в Мукачеві в 1968 році. Він почав кар'єру в музичному гурті "Кому Вниз" у 1987 році, а в подальшому став відомим як сольний виконавець.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4986814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Кузьма відомий своїм унікальним вокалом та харизматичними виступами. Він здобув славу в Україні та за її межами завдяки таким хітам як "Танцюй" та "Піни на губах".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51566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Досягнення Кузьми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7168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6673" y="2758559"/>
            <a:ext cx="15287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7932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Платинові альбоми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273623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Кузьма випустив кілька платинових та золотих альбомів, які стали справжніми хітами в Україні.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27168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46433" y="2758559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7932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Премії та нагороди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273623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Співак неодноразово був нагороджений престижними музичними преміями, такими як "Пісня року" та "Найкращий рок-виконавець".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44639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91076" y="5488067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522714"/>
            <a:ext cx="30485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Міжнародне визнання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00313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Творчість Кузьми здобула визнання і за межами України. Він виступав на відомих європейських фестивалях.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016800"/>
            <a:ext cx="600003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Контактна інформація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044428"/>
            <a:ext cx="4542115" cy="1650802"/>
          </a:xfrm>
          <a:prstGeom prst="roundRect">
            <a:avLst>
              <a:gd name="adj" fmla="val 6057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0590" y="32742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Фан-сторінка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0590" y="3754636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Сторінка Кузьми в соціальних мережах: </a:t>
            </a:r>
            <a:r>
              <a:rPr lang="en-US" sz="1750" u="sng" dirty="0">
                <a:solidFill>
                  <a:srgbClr val="8C98CA"/>
                </a:solidFill>
                <a:latin typeface="Epilogue" pitchFamily="34" charset="0"/>
                <a:ea typeface="Epilogue" pitchFamily="34" charset="-122"/>
                <a:cs typeface="Epilogue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3044428"/>
            <a:ext cx="4542115" cy="1650802"/>
          </a:xfrm>
          <a:prstGeom prst="roundRect">
            <a:avLst>
              <a:gd name="adj" fmla="val 6057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484876" y="32742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Офіційний сайт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84876" y="3754636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Офіційний вебсайт співака: </a:t>
            </a:r>
            <a:r>
              <a:rPr lang="en-US" sz="1750" u="sng" dirty="0">
                <a:solidFill>
                  <a:srgbClr val="8C98CA"/>
                </a:solidFill>
                <a:latin typeface="Epilogue" pitchFamily="34" charset="0"/>
                <a:ea typeface="Epilogue" pitchFamily="34" charset="-122"/>
                <a:cs typeface="Epilogue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kuzmenko.com.ua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4917400"/>
            <a:ext cx="9306401" cy="1295400"/>
          </a:xfrm>
          <a:prstGeom prst="roundRect">
            <a:avLst>
              <a:gd name="adj" fmla="val 771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720590" y="51471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Електронна пошта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20590" y="5627608"/>
            <a:ext cx="88468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Для запитів: info@kuzmenko.com.ua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37676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До побачення</a:t>
            </a:r>
            <a:endParaRPr lang="en-US" sz="437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14</cp:revision>
  <dcterms:created xsi:type="dcterms:W3CDTF">2024-05-20T16:25:38Z</dcterms:created>
  <dcterms:modified xsi:type="dcterms:W3CDTF">2024-05-20T16:27:56Z</dcterms:modified>
</cp:coreProperties>
</file>