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37B4-987F-44BB-AFA7-451E9FD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477AB-A6D9-44E3-84E7-F54BB33F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C7B1-6171-4526-889D-8B03CAF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0C9AC-B29B-43BC-9512-6B6096B8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E292D-9448-49C1-AD53-6FACA38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10BC-E1CE-4B8B-891B-8F0167A8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BD69B-AD1B-4A7B-B499-AC78EE91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CE1CA-8591-4C71-A4B5-8889227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22AE8-ED3E-42BF-9E6E-984DE5B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EC7E2-FB4B-4FC2-8D31-DD7B920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C0BB57-1418-4979-A6AB-4053FB291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29862-1E95-4C97-8450-360BC11E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39FA-F4BF-40D3-9AF7-4A05D53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AA86-7677-4E7C-BD0B-69B407D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27C86-602D-48EE-B09D-459E9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19BF-1450-45CC-A947-1829651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B567-90C6-4E1C-8CD0-A77FDE1B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A2D7-088B-460D-BD3A-B9F2510C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3BC0-C778-4B43-B979-3F38906F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FADC0-8F62-4300-97FA-5F8BAA5A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ECEB-0817-4816-928B-00F485D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4105B-FD6A-4E1E-8233-951A2095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155A-F0AB-4D96-AAFB-D11698D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9C29-9D0D-4AC5-9E94-7AB49FFE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9A247-C4FE-4853-A08F-0D7EBEF7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A983-5F9A-49D8-BE43-BBFDB57A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119B-6499-4197-B2EE-72565E00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9E9F0-31E5-4A03-BFA9-3C06DBA8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3D437-C831-4861-A0A3-E7DD9D9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45548-90D4-4AA0-98D3-9493534A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58E49-5898-4731-8A43-C2993881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E593-73F0-496A-8BD7-B7B833A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211DC-0F19-4422-89DD-386CE679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DDC3A-9387-4AF6-9EC3-F1072B56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F20DE7-0CCD-44AA-9E9E-0EB96B37A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F0274-2F05-4F12-968C-FD7C5F9F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9E9C4-E268-49DA-857C-3FE0998C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8A0C75-1ABC-4C27-9D00-6EEACEFF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565A4-8905-4768-8B11-845224E9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8A59-84E1-4DF8-A450-0AFB35E8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ACF32-2069-4AB4-871E-1C73C5E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03987-649D-4843-B45B-8C376C0E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845BB-DF8B-4228-B048-E1A17E8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E75B-81E6-4507-8DF4-6A30E2C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136E6-B010-4668-BD80-E1F0608C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0676F-5158-4FE1-9EB8-D4A55B5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86282-4574-4DA7-ADD8-83597327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C1602-40C2-4B3C-B8C4-36AE365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FE99D-FF41-4C1A-B334-986EA56F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8FBE-9736-4F31-AF5E-2EB07BD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1E9F1-7AA7-4F41-B289-BAB0232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9DC12-77D2-4197-BF00-28241497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AF30-3BCB-44D8-9D6B-C804D83B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C3D19-54B1-4A95-B23B-325E6D4F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AE91A-5563-4676-9389-AFA08614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77919-3ED7-4320-BA2E-9677CA5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4176B-35C4-45ED-A8F3-6016E66A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BE2E3-9E88-4E9F-A314-19B510E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5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DCD9C-6A34-46EE-8079-79013B8A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07293-A684-4DE4-926A-E9861E2C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3B30-4928-4F6F-815F-A2953DA0E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BB671-9B7C-486E-9B31-D86499746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F5E03-FCD1-4A3D-A742-A58802AA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image" Target="../media/image7.wmf"/><Relationship Id="rId5" Type="http://schemas.openxmlformats.org/officeDocument/2006/relationships/image" Target="../media/image14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11" Type="http://schemas.openxmlformats.org/officeDocument/2006/relationships/image" Target="../media/image7.wmf"/><Relationship Id="rId24" Type="http://schemas.openxmlformats.org/officeDocument/2006/relationships/image" Target="../media/image18.wmf"/><Relationship Id="rId5" Type="http://schemas.openxmlformats.org/officeDocument/2006/relationships/image" Target="../media/image14.png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9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wmf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png"/><Relationship Id="rId4" Type="http://schemas.openxmlformats.org/officeDocument/2006/relationships/image" Target="../media/image20.wmf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3B8267-7A36-4959-AD04-75C585260ABA}"/>
              </a:ext>
            </a:extLst>
          </p:cNvPr>
          <p:cNvGrpSpPr/>
          <p:nvPr/>
        </p:nvGrpSpPr>
        <p:grpSpPr>
          <a:xfrm>
            <a:off x="2041172" y="220119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860C47A-38CF-41D9-B39F-6C3B312970DE}"/>
                </a:ext>
              </a:extLst>
            </p:cNvPr>
            <p:cNvCxnSpPr>
              <a:cxnSpLocks/>
              <a:stCxn id="28" idx="2"/>
              <a:endCxn id="10" idx="6"/>
            </p:cNvCxnSpPr>
            <p:nvPr/>
          </p:nvCxnSpPr>
          <p:spPr>
            <a:xfrm flipH="1" flipV="1">
              <a:off x="3689350" y="2505075"/>
              <a:ext cx="4023429" cy="752475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FBF2D0-4068-4B41-8360-C0CABBF9C8EA}"/>
              </a:ext>
            </a:extLst>
          </p:cNvPr>
          <p:cNvGrpSpPr/>
          <p:nvPr/>
        </p:nvGrpSpPr>
        <p:grpSpPr>
          <a:xfrm>
            <a:off x="1423151" y="3459003"/>
            <a:ext cx="9781142" cy="3113408"/>
            <a:chOff x="-428798" y="3259550"/>
            <a:chExt cx="10892729" cy="36224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D1FB168-1732-4675-948B-8541053E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6312" y="3259550"/>
              <a:ext cx="4277619" cy="362243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614BE5B-03BD-4A10-B504-1476B305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28798" y="3354608"/>
              <a:ext cx="4148157" cy="3455767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3A9E8E8-87AA-4171-B7D1-A20D28E91BAB}"/>
                </a:ext>
              </a:extLst>
            </p:cNvPr>
            <p:cNvCxnSpPr/>
            <p:nvPr/>
          </p:nvCxnSpPr>
          <p:spPr>
            <a:xfrm>
              <a:off x="3860800" y="5189699"/>
              <a:ext cx="1877482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13A6F233-5C7A-4903-AAC7-0D2272A101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0838791"/>
                </p:ext>
              </p:extLst>
            </p:nvPr>
          </p:nvGraphicFramePr>
          <p:xfrm>
            <a:off x="3728334" y="4440720"/>
            <a:ext cx="2531618" cy="588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AxMath" r:id="rId7" imgW="942480" imgH="218520" progId="Equation.AxMath">
                    <p:embed/>
                  </p:oleObj>
                </mc:Choice>
                <mc:Fallback>
                  <p:oleObj name="AxMath" r:id="rId7" imgW="942480" imgH="218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28334" y="4440720"/>
                          <a:ext cx="2531618" cy="5881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28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1FADBD9-142B-4E78-B74D-A2D504F22B18}"/>
              </a:ext>
            </a:extLst>
          </p:cNvPr>
          <p:cNvGrpSpPr/>
          <p:nvPr/>
        </p:nvGrpSpPr>
        <p:grpSpPr>
          <a:xfrm>
            <a:off x="3034595" y="2147887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51FED34-E609-4690-923D-9BED08392E53}"/>
                </a:ext>
              </a:extLst>
            </p:cNvPr>
            <p:cNvSpPr/>
            <p:nvPr/>
          </p:nvSpPr>
          <p:spPr>
            <a:xfrm>
              <a:off x="3316287" y="3505200"/>
              <a:ext cx="576263" cy="4512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0831AB6-B97B-4A45-A356-1EBFE06B1318}"/>
                </a:ext>
              </a:extLst>
            </p:cNvPr>
            <p:cNvSpPr/>
            <p:nvPr/>
          </p:nvSpPr>
          <p:spPr>
            <a:xfrm>
              <a:off x="7254094" y="3433953"/>
              <a:ext cx="576263" cy="4512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0BA391-A710-4336-B46E-032146E8F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862" y="3543258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9639E0-E0FE-4008-ACD5-1EF16DB48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0151" y="3782578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FA0A99-B41A-479A-9EAF-015771AE9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8549" y="3490654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1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F0CE47-2156-4D93-9D5D-7B45FFFB0BFE}"/>
              </a:ext>
            </a:extLst>
          </p:cNvPr>
          <p:cNvGrpSpPr/>
          <p:nvPr/>
        </p:nvGrpSpPr>
        <p:grpSpPr>
          <a:xfrm>
            <a:off x="-819150" y="585699"/>
            <a:ext cx="13927461" cy="5686602"/>
            <a:chOff x="-819150" y="585699"/>
            <a:chExt cx="13927461" cy="56866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D5A775-221B-4BA9-A944-DA86BF20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3538" y="585699"/>
              <a:ext cx="2152650" cy="25622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E2FF7-A5A4-4032-BF2A-869185CF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435" y="3503701"/>
              <a:ext cx="2155484" cy="2768600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D1612C7-34D6-4D7A-9C89-682F792D46C9}"/>
                </a:ext>
              </a:extLst>
            </p:cNvPr>
            <p:cNvGrpSpPr/>
            <p:nvPr/>
          </p:nvGrpSpPr>
          <p:grpSpPr>
            <a:xfrm>
              <a:off x="3394228" y="2625990"/>
              <a:ext cx="3217328" cy="1505656"/>
              <a:chOff x="5198535" y="2678289"/>
              <a:chExt cx="3217328" cy="1505656"/>
            </a:xfrm>
          </p:grpSpPr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42BA3362-66AF-4C8D-8746-732D38148B4A}"/>
                  </a:ext>
                </a:extLst>
              </p:cNvPr>
              <p:cNvSpPr/>
              <p:nvPr/>
            </p:nvSpPr>
            <p:spPr>
              <a:xfrm rot="5400000">
                <a:off x="4910667" y="2970391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2840EB-C5FF-4591-BD39-1A93B62BD81C}"/>
                  </a:ext>
                </a:extLst>
              </p:cNvPr>
              <p:cNvSpPr/>
              <p:nvPr/>
            </p:nvSpPr>
            <p:spPr>
              <a:xfrm>
                <a:off x="6124221" y="2905478"/>
                <a:ext cx="1365956" cy="1047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Keypoints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Detector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梯形 18">
                <a:extLst>
                  <a:ext uri="{FF2B5EF4-FFF2-40B4-BE49-F238E27FC236}">
                    <a16:creationId xmlns:a16="http://schemas.microsoft.com/office/drawing/2014/main" id="{7707A957-1D49-40E1-93F1-1B0D614D24DB}"/>
                  </a:ext>
                </a:extLst>
              </p:cNvPr>
              <p:cNvSpPr/>
              <p:nvPr/>
            </p:nvSpPr>
            <p:spPr>
              <a:xfrm rot="16200000">
                <a:off x="7202310" y="2966157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36634BD9-2F87-4F14-A226-048C2709C8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989112" y="1866812"/>
              <a:ext cx="1405115" cy="121620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95AC57D-02EA-4967-8DDE-CDE1245D23E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24049" y="3732301"/>
              <a:ext cx="1365957" cy="1155700"/>
            </a:xfrm>
            <a:prstGeom prst="bentConnector3">
              <a:avLst>
                <a:gd name="adj1" fmla="val 45816"/>
              </a:avLst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1590F7-9BEC-4320-BFE0-FD5F599F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6180" y="1349463"/>
              <a:ext cx="1628775" cy="165735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1ECC4DF-4371-4A64-A742-95236C63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6180" y="3808501"/>
              <a:ext cx="1619250" cy="1676400"/>
            </a:xfrm>
            <a:prstGeom prst="rect">
              <a:avLst/>
            </a:prstGeom>
          </p:spPr>
        </p:pic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AA6C3718-D7F7-4B7E-B02D-6B920AC44BD9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6611557" y="2178138"/>
              <a:ext cx="954623" cy="9048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EBC5D85-630D-408B-8091-092B69D7354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611556" y="3732301"/>
              <a:ext cx="954624" cy="9144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578189A8-55D5-4662-B583-4BB2DEC97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542691"/>
                </p:ext>
              </p:extLst>
            </p:nvPr>
          </p:nvGraphicFramePr>
          <p:xfrm>
            <a:off x="4763970" y="3986654"/>
            <a:ext cx="473622" cy="660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" name="AxMath" r:id="rId7" imgW="149040" imgH="207360" progId="Equation.AxMath">
                    <p:embed/>
                  </p:oleObj>
                </mc:Choice>
                <mc:Fallback>
                  <p:oleObj name="AxMath" r:id="rId7" imgW="149040" imgH="207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63970" y="3986654"/>
                          <a:ext cx="473622" cy="660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D3EC0B7-9898-4A09-9CDA-39D184F8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79723" y="2433637"/>
              <a:ext cx="1943100" cy="1990725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8207FD5-915D-4DF8-9278-FF0BCA262FAA}"/>
                </a:ext>
              </a:extLst>
            </p:cNvPr>
            <p:cNvGrpSpPr/>
            <p:nvPr/>
          </p:nvGrpSpPr>
          <p:grpSpPr>
            <a:xfrm>
              <a:off x="9488437" y="3095228"/>
              <a:ext cx="647046" cy="667544"/>
              <a:chOff x="9280725" y="406513"/>
              <a:chExt cx="809569" cy="729569"/>
            </a:xfrm>
          </p:grpSpPr>
          <p:sp>
            <p:nvSpPr>
              <p:cNvPr id="59" name="减号 58">
                <a:extLst>
                  <a:ext uri="{FF2B5EF4-FFF2-40B4-BE49-F238E27FC236}">
                    <a16:creationId xmlns:a16="http://schemas.microsoft.com/office/drawing/2014/main" id="{542215F1-E22E-4A64-B390-F6977839E1A2}"/>
                  </a:ext>
                </a:extLst>
              </p:cNvPr>
              <p:cNvSpPr/>
              <p:nvPr/>
            </p:nvSpPr>
            <p:spPr>
              <a:xfrm>
                <a:off x="9376022" y="522741"/>
                <a:ext cx="618977" cy="4971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0C71280-D44F-40C6-8DDA-A4A20FDDB95F}"/>
                  </a:ext>
                </a:extLst>
              </p:cNvPr>
              <p:cNvSpPr/>
              <p:nvPr/>
            </p:nvSpPr>
            <p:spPr>
              <a:xfrm>
                <a:off x="9280725" y="406513"/>
                <a:ext cx="809569" cy="729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6593B18-C5C4-40A6-BCAF-062C05F94BC7}"/>
                </a:ext>
              </a:extLst>
            </p:cNvPr>
            <p:cNvCxnSpPr>
              <a:stCxn id="45" idx="3"/>
              <a:endCxn id="60" idx="0"/>
            </p:cNvCxnSpPr>
            <p:nvPr/>
          </p:nvCxnSpPr>
          <p:spPr>
            <a:xfrm>
              <a:off x="9194955" y="2178138"/>
              <a:ext cx="617005" cy="917090"/>
            </a:xfrm>
            <a:prstGeom prst="bentConnector2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40A7F58-C3E6-4247-9850-F134E5F045DB}"/>
                </a:ext>
              </a:extLst>
            </p:cNvPr>
            <p:cNvCxnSpPr>
              <a:stCxn id="48" idx="3"/>
              <a:endCxn id="60" idx="4"/>
            </p:cNvCxnSpPr>
            <p:nvPr/>
          </p:nvCxnSpPr>
          <p:spPr>
            <a:xfrm flipV="1">
              <a:off x="9185430" y="3762772"/>
              <a:ext cx="626530" cy="883929"/>
            </a:xfrm>
            <a:prstGeom prst="bentConnector2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FF03C80-A74D-4978-A5B3-A91F4AE21374}"/>
                </a:ext>
              </a:extLst>
            </p:cNvPr>
            <p:cNvCxnSpPr>
              <a:stCxn id="60" idx="6"/>
              <a:endCxn id="58" idx="1"/>
            </p:cNvCxnSpPr>
            <p:nvPr/>
          </p:nvCxnSpPr>
          <p:spPr>
            <a:xfrm>
              <a:off x="10135483" y="3429000"/>
              <a:ext cx="64424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A59DE0A1-0B30-484B-9392-203C09955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780200"/>
                </p:ext>
              </p:extLst>
            </p:nvPr>
          </p:nvGraphicFramePr>
          <p:xfrm>
            <a:off x="-780543" y="1536611"/>
            <a:ext cx="3667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" name="AxMath" r:id="rId10" imgW="115200" imgH="207360" progId="Equation.AxMath">
                    <p:embed/>
                  </p:oleObj>
                </mc:Choice>
                <mc:Fallback>
                  <p:oleObj name="AxMath" r:id="rId10" imgW="115200" imgH="207360" progId="Equation.AxMath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578189A8-55D5-4662-B583-4BB2DEC974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-780543" y="1536611"/>
                          <a:ext cx="366713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D93F724D-C5CA-48A1-98F1-535FF5983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2516994"/>
                </p:ext>
              </p:extLst>
            </p:nvPr>
          </p:nvGraphicFramePr>
          <p:xfrm>
            <a:off x="-819150" y="4556125"/>
            <a:ext cx="44132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" name="AxMath" r:id="rId12" imgW="138960" imgH="208800" progId="Equation.AxMath">
                    <p:embed/>
                  </p:oleObj>
                </mc:Choice>
                <mc:Fallback>
                  <p:oleObj name="AxMath" r:id="rId12" imgW="138960" imgH="20880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-819150" y="4556125"/>
                          <a:ext cx="44132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24C853-37A4-4D78-A433-E37EF725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396234"/>
                </p:ext>
              </p:extLst>
            </p:nvPr>
          </p:nvGraphicFramePr>
          <p:xfrm>
            <a:off x="5888192" y="661987"/>
            <a:ext cx="4975225" cy="68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" name="AxMath" r:id="rId14" imgW="1573560" imgH="215640" progId="Equation.AxMath">
                    <p:embed/>
                  </p:oleObj>
                </mc:Choice>
                <mc:Fallback>
                  <p:oleObj name="AxMath" r:id="rId14" imgW="1573560" imgH="21564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88192" y="661987"/>
                          <a:ext cx="4975225" cy="684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96F3C14E-3603-4AA7-BB19-15BBF0F09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2390"/>
                </p:ext>
              </p:extLst>
            </p:nvPr>
          </p:nvGraphicFramePr>
          <p:xfrm>
            <a:off x="5888192" y="5530630"/>
            <a:ext cx="5473700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AxMath" r:id="rId16" imgW="1728360" imgH="218880" progId="Equation.AxMath">
                    <p:embed/>
                  </p:oleObj>
                </mc:Choice>
                <mc:Fallback>
                  <p:oleObj name="AxMath" r:id="rId16" imgW="1728360" imgH="21888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24C853-37A4-4D78-A433-E37EF72528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88192" y="5530630"/>
                          <a:ext cx="5473700" cy="693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340D1636-BC83-4BF3-9F53-0704DF627F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992499"/>
                </p:ext>
              </p:extLst>
            </p:nvPr>
          </p:nvGraphicFramePr>
          <p:xfrm>
            <a:off x="10641336" y="4499969"/>
            <a:ext cx="2466975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AxMath" r:id="rId18" imgW="780120" imgH="246240" progId="Equation.AxMath">
                    <p:embed/>
                  </p:oleObj>
                </mc:Choice>
                <mc:Fallback>
                  <p:oleObj name="AxMath" r:id="rId18" imgW="780120" imgH="246240" progId="Equation.AxMath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96F3C14E-3603-4AA7-BB19-15BBF0F09F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641336" y="4499969"/>
                          <a:ext cx="2466975" cy="779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25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47CF66-7E9F-4D3A-B75C-1266A8F80541}"/>
              </a:ext>
            </a:extLst>
          </p:cNvPr>
          <p:cNvGrpSpPr/>
          <p:nvPr/>
        </p:nvGrpSpPr>
        <p:grpSpPr>
          <a:xfrm>
            <a:off x="-3153485" y="1493276"/>
            <a:ext cx="17444831" cy="4533812"/>
            <a:chOff x="-3153485" y="1493276"/>
            <a:chExt cx="17444831" cy="45338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D5A775-221B-4BA9-A944-DA86BF20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83728" y="1493276"/>
              <a:ext cx="1870751" cy="204281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E2FF7-A5A4-4032-BF2A-869185CF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555829" y="3819740"/>
              <a:ext cx="1873214" cy="2207348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D1612C7-34D6-4D7A-9C89-682F792D46C9}"/>
                </a:ext>
              </a:extLst>
            </p:cNvPr>
            <p:cNvGrpSpPr/>
            <p:nvPr/>
          </p:nvGrpSpPr>
          <p:grpSpPr>
            <a:xfrm>
              <a:off x="508133" y="3119958"/>
              <a:ext cx="2796005" cy="1200429"/>
              <a:chOff x="5198535" y="2678289"/>
              <a:chExt cx="3217328" cy="1505656"/>
            </a:xfrm>
          </p:grpSpPr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42BA3362-66AF-4C8D-8746-732D38148B4A}"/>
                  </a:ext>
                </a:extLst>
              </p:cNvPr>
              <p:cNvSpPr/>
              <p:nvPr/>
            </p:nvSpPr>
            <p:spPr>
              <a:xfrm rot="5400000">
                <a:off x="4910667" y="2970391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2840EB-C5FF-4591-BD39-1A93B62BD81C}"/>
                  </a:ext>
                </a:extLst>
              </p:cNvPr>
              <p:cNvSpPr/>
              <p:nvPr/>
            </p:nvSpPr>
            <p:spPr>
              <a:xfrm>
                <a:off x="6124221" y="2905478"/>
                <a:ext cx="1365956" cy="1047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solidFill>
                      <a:schemeClr val="tx1"/>
                    </a:solidFill>
                  </a:rPr>
                  <a:t>Keypoints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Detector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梯形 18">
                <a:extLst>
                  <a:ext uri="{FF2B5EF4-FFF2-40B4-BE49-F238E27FC236}">
                    <a16:creationId xmlns:a16="http://schemas.microsoft.com/office/drawing/2014/main" id="{7707A957-1D49-40E1-93F1-1B0D614D24DB}"/>
                  </a:ext>
                </a:extLst>
              </p:cNvPr>
              <p:cNvSpPr/>
              <p:nvPr/>
            </p:nvSpPr>
            <p:spPr>
              <a:xfrm rot="16200000">
                <a:off x="7202310" y="2966157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36634BD9-2F87-4F14-A226-048C2709C8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-712977" y="2514681"/>
              <a:ext cx="1221109" cy="96965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95AC57D-02EA-4967-8DDE-CDE1245D23E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-682615" y="4001998"/>
              <a:ext cx="1187079" cy="921416"/>
            </a:xfrm>
            <a:prstGeom prst="bentConnector3">
              <a:avLst>
                <a:gd name="adj1" fmla="val 45816"/>
              </a:avLst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1590F7-9BEC-4320-BFE0-FD5F599F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3750" y="2102209"/>
              <a:ext cx="1415480" cy="1321371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1ECC4DF-4371-4A64-A742-95236C63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3750" y="4062750"/>
              <a:ext cx="1407202" cy="1336560"/>
            </a:xfrm>
            <a:prstGeom prst="rect">
              <a:avLst/>
            </a:prstGeom>
          </p:spPr>
        </p:pic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AA6C3718-D7F7-4B7E-B02D-6B920AC44BD9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3304139" y="2762895"/>
              <a:ext cx="829611" cy="72143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EBC5D85-630D-408B-8091-092B69D7354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304138" y="4001998"/>
              <a:ext cx="829612" cy="72903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578189A8-55D5-4662-B583-4BB2DEC97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767609"/>
                </p:ext>
              </p:extLst>
            </p:nvPr>
          </p:nvGraphicFramePr>
          <p:xfrm>
            <a:off x="1698501" y="4204788"/>
            <a:ext cx="411599" cy="526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AxMath" r:id="rId7" imgW="149040" imgH="207360" progId="Equation.AxMath">
                    <p:embed/>
                  </p:oleObj>
                </mc:Choice>
                <mc:Fallback>
                  <p:oleObj name="AxMath" r:id="rId7" imgW="149040" imgH="207360" progId="Equation.AxMath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578189A8-55D5-4662-B583-4BB2DEC974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98501" y="4204788"/>
                          <a:ext cx="411599" cy="5262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D3EC0B7-9898-4A09-9CDA-39D184F8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26466" y="2966599"/>
              <a:ext cx="1688643" cy="1587165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8207FD5-915D-4DF8-9278-FF0BCA262FAA}"/>
                </a:ext>
              </a:extLst>
            </p:cNvPr>
            <p:cNvGrpSpPr/>
            <p:nvPr/>
          </p:nvGrpSpPr>
          <p:grpSpPr>
            <a:xfrm>
              <a:off x="5804279" y="3494072"/>
              <a:ext cx="562313" cy="532219"/>
              <a:chOff x="9280725" y="406513"/>
              <a:chExt cx="809569" cy="729569"/>
            </a:xfrm>
          </p:grpSpPr>
          <p:sp>
            <p:nvSpPr>
              <p:cNvPr id="59" name="减号 58">
                <a:extLst>
                  <a:ext uri="{FF2B5EF4-FFF2-40B4-BE49-F238E27FC236}">
                    <a16:creationId xmlns:a16="http://schemas.microsoft.com/office/drawing/2014/main" id="{542215F1-E22E-4A64-B390-F6977839E1A2}"/>
                  </a:ext>
                </a:extLst>
              </p:cNvPr>
              <p:cNvSpPr/>
              <p:nvPr/>
            </p:nvSpPr>
            <p:spPr>
              <a:xfrm>
                <a:off x="9376022" y="522741"/>
                <a:ext cx="618977" cy="4971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0C71280-D44F-40C6-8DDA-A4A20FDDB95F}"/>
                  </a:ext>
                </a:extLst>
              </p:cNvPr>
              <p:cNvSpPr/>
              <p:nvPr/>
            </p:nvSpPr>
            <p:spPr>
              <a:xfrm>
                <a:off x="9280725" y="406513"/>
                <a:ext cx="809569" cy="729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6593B18-C5C4-40A6-BCAF-062C05F94BC7}"/>
                </a:ext>
              </a:extLst>
            </p:cNvPr>
            <p:cNvCxnSpPr>
              <a:stCxn id="45" idx="3"/>
              <a:endCxn id="60" idx="0"/>
            </p:cNvCxnSpPr>
            <p:nvPr/>
          </p:nvCxnSpPr>
          <p:spPr>
            <a:xfrm>
              <a:off x="5549230" y="2762895"/>
              <a:ext cx="536206" cy="731177"/>
            </a:xfrm>
            <a:prstGeom prst="bentConnector2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40A7F58-C3E6-4247-9850-F134E5F045DB}"/>
                </a:ext>
              </a:extLst>
            </p:cNvPr>
            <p:cNvCxnSpPr>
              <a:stCxn id="48" idx="3"/>
              <a:endCxn id="60" idx="4"/>
            </p:cNvCxnSpPr>
            <p:nvPr/>
          </p:nvCxnSpPr>
          <p:spPr>
            <a:xfrm flipV="1">
              <a:off x="5540952" y="4026292"/>
              <a:ext cx="544483" cy="704739"/>
            </a:xfrm>
            <a:prstGeom prst="bentConnector2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FF03C80-A74D-4978-A5B3-A91F4AE21374}"/>
                </a:ext>
              </a:extLst>
            </p:cNvPr>
            <p:cNvCxnSpPr>
              <a:stCxn id="60" idx="6"/>
              <a:endCxn id="58" idx="1"/>
            </p:cNvCxnSpPr>
            <p:nvPr/>
          </p:nvCxnSpPr>
          <p:spPr>
            <a:xfrm>
              <a:off x="6366592" y="3760182"/>
              <a:ext cx="55987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A59DE0A1-0B30-484B-9392-203C09955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505882"/>
                </p:ext>
              </p:extLst>
            </p:nvPr>
          </p:nvGraphicFramePr>
          <p:xfrm>
            <a:off x="-3119934" y="2251419"/>
            <a:ext cx="318690" cy="526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AxMath" r:id="rId10" imgW="115200" imgH="207360" progId="Equation.AxMath">
                    <p:embed/>
                  </p:oleObj>
                </mc:Choice>
                <mc:Fallback>
                  <p:oleObj name="AxMath" r:id="rId10" imgW="115200" imgH="20736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-3119934" y="2251419"/>
                          <a:ext cx="318690" cy="526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D93F724D-C5CA-48A1-98F1-535FF5983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073755"/>
                </p:ext>
              </p:extLst>
            </p:nvPr>
          </p:nvGraphicFramePr>
          <p:xfrm>
            <a:off x="-3153485" y="4658816"/>
            <a:ext cx="383532" cy="530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AxMath" r:id="rId12" imgW="138960" imgH="208800" progId="Equation.AxMath">
                    <p:embed/>
                  </p:oleObj>
                </mc:Choice>
                <mc:Fallback>
                  <p:oleObj name="AxMath" r:id="rId12" imgW="138960" imgH="208800" progId="Equation.AxMath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D93F724D-C5CA-48A1-98F1-535FF59833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-3153485" y="4658816"/>
                          <a:ext cx="383532" cy="530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24C853-37A4-4D78-A433-E37EF725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974303"/>
                </p:ext>
              </p:extLst>
            </p:nvPr>
          </p:nvGraphicFramePr>
          <p:xfrm>
            <a:off x="2675502" y="1554099"/>
            <a:ext cx="4323698" cy="545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AxMath" r:id="rId14" imgW="1573560" imgH="215640" progId="Equation.AxMath">
                    <p:embed/>
                  </p:oleObj>
                </mc:Choice>
                <mc:Fallback>
                  <p:oleObj name="AxMath" r:id="rId14" imgW="1573560" imgH="21564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24C853-37A4-4D78-A433-E37EF72528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75502" y="1554099"/>
                          <a:ext cx="4323698" cy="545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96F3C14E-3603-4AA7-BB19-15BBF0F09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543280"/>
                </p:ext>
              </p:extLst>
            </p:nvPr>
          </p:nvGraphicFramePr>
          <p:xfrm>
            <a:off x="2675502" y="5435769"/>
            <a:ext cx="4756895" cy="553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AxMath" r:id="rId16" imgW="1728360" imgH="218880" progId="Equation.AxMath">
                    <p:embed/>
                  </p:oleObj>
                </mc:Choice>
                <mc:Fallback>
                  <p:oleObj name="AxMath" r:id="rId16" imgW="1728360" imgH="218880" progId="Equation.AxMath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96F3C14E-3603-4AA7-BB19-15BBF0F09F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675502" y="5435769"/>
                          <a:ext cx="4756895" cy="5531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340D1636-BC83-4BF3-9F53-0704DF627F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677495"/>
                </p:ext>
              </p:extLst>
            </p:nvPr>
          </p:nvGraphicFramePr>
          <p:xfrm>
            <a:off x="6806201" y="4614044"/>
            <a:ext cx="2143914" cy="62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AxMath" r:id="rId18" imgW="780120" imgH="246240" progId="Equation.AxMath">
                    <p:embed/>
                  </p:oleObj>
                </mc:Choice>
                <mc:Fallback>
                  <p:oleObj name="AxMath" r:id="rId18" imgW="780120" imgH="246240" progId="Equation.AxMath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340D1636-BC83-4BF3-9F53-0704DF627F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06201" y="4614044"/>
                          <a:ext cx="2143914" cy="62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2A81F3-55EA-4383-BBFD-B0567285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358013" y="2762894"/>
              <a:ext cx="1933333" cy="2000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27E1BD-79A1-4190-A87D-41567AFB612D}"/>
                </a:ext>
              </a:extLst>
            </p:cNvPr>
            <p:cNvSpPr/>
            <p:nvPr/>
          </p:nvSpPr>
          <p:spPr>
            <a:xfrm>
              <a:off x="9399622" y="3043277"/>
              <a:ext cx="2173878" cy="14338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Dense Motion Network</a:t>
              </a:r>
              <a:endParaRPr lang="zh-CN" altLang="en-US" sz="2400" b="1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3CE21C4-315E-4EC9-81F1-4EB94E9BCC90}"/>
                </a:ext>
              </a:extLst>
            </p:cNvPr>
            <p:cNvCxnSpPr>
              <a:stCxn id="58" idx="3"/>
              <a:endCxn id="5" idx="1"/>
            </p:cNvCxnSpPr>
            <p:nvPr/>
          </p:nvCxnSpPr>
          <p:spPr>
            <a:xfrm flipV="1">
              <a:off x="8615109" y="3760181"/>
              <a:ext cx="784513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8070F64-B163-42BB-B2D2-377DDC37DF3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1573500" y="3760181"/>
              <a:ext cx="784513" cy="27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8E6DCB3-44BB-451C-B503-14619C03DA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387569"/>
                </p:ext>
              </p:extLst>
            </p:nvPr>
          </p:nvGraphicFramePr>
          <p:xfrm>
            <a:off x="10249024" y="4663674"/>
            <a:ext cx="4889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AxMath" r:id="rId21" imgW="177840" imgH="207360" progId="Equation.AxMath">
                    <p:embed/>
                  </p:oleObj>
                </mc:Choice>
                <mc:Fallback>
                  <p:oleObj name="AxMath" r:id="rId21" imgW="177840" imgH="207360" progId="Equation.AxMath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340D1636-BC83-4BF3-9F53-0704DF627F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249024" y="4663674"/>
                          <a:ext cx="488950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40D422B-51AC-4D28-8353-EEE247EE39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42735"/>
                </p:ext>
              </p:extLst>
            </p:nvPr>
          </p:nvGraphicFramePr>
          <p:xfrm>
            <a:off x="13080204" y="4923414"/>
            <a:ext cx="488950" cy="666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AxMath" r:id="rId23" imgW="146880" imgH="218520" progId="Equation.AxMath">
                    <p:embed/>
                  </p:oleObj>
                </mc:Choice>
                <mc:Fallback>
                  <p:oleObj name="AxMath" r:id="rId23" imgW="146880" imgH="218520" progId="Equation.AxMath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8E6DCB3-44BB-451C-B503-14619C03DA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080204" y="4923414"/>
                          <a:ext cx="488950" cy="666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1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C7DB8F-5606-430D-9551-758A3C758A9A}"/>
              </a:ext>
            </a:extLst>
          </p:cNvPr>
          <p:cNvGrpSpPr/>
          <p:nvPr/>
        </p:nvGrpSpPr>
        <p:grpSpPr>
          <a:xfrm>
            <a:off x="674914" y="-758372"/>
            <a:ext cx="9710058" cy="5007428"/>
            <a:chOff x="1240971" y="925286"/>
            <a:chExt cx="9710058" cy="500742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4CAD6D7-9565-4BD7-BBD9-CFC0D1E80880}"/>
                </a:ext>
              </a:extLst>
            </p:cNvPr>
            <p:cNvSpPr/>
            <p:nvPr/>
          </p:nvSpPr>
          <p:spPr>
            <a:xfrm>
              <a:off x="1240971" y="925286"/>
              <a:ext cx="9710058" cy="50074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1AB3CD09-6E76-4DE7-8214-56F07817CF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36340"/>
                </p:ext>
              </p:extLst>
            </p:nvPr>
          </p:nvGraphicFramePr>
          <p:xfrm>
            <a:off x="1354592" y="925286"/>
            <a:ext cx="764494" cy="827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AxMath" r:id="rId3" imgW="193680" imgH="208800" progId="Equation.AxMath">
                    <p:embed/>
                  </p:oleObj>
                </mc:Choice>
                <mc:Fallback>
                  <p:oleObj name="AxMath" r:id="rId3" imgW="193680" imgH="208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54592" y="925286"/>
                          <a:ext cx="764494" cy="8271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DA8094F-4FB7-4ACB-A395-E84203176D79}"/>
                </a:ext>
              </a:extLst>
            </p:cNvPr>
            <p:cNvSpPr/>
            <p:nvPr/>
          </p:nvSpPr>
          <p:spPr>
            <a:xfrm>
              <a:off x="4310743" y="2743200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031B128-A789-450E-AA49-D60098BC325D}"/>
                </a:ext>
              </a:extLst>
            </p:cNvPr>
            <p:cNvSpPr/>
            <p:nvPr/>
          </p:nvSpPr>
          <p:spPr>
            <a:xfrm>
              <a:off x="5406572" y="18650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B7B682-8B4A-4BAD-BE2A-1695D5386CBA}"/>
                </a:ext>
              </a:extLst>
            </p:cNvPr>
            <p:cNvSpPr/>
            <p:nvPr/>
          </p:nvSpPr>
          <p:spPr>
            <a:xfrm>
              <a:off x="5406572" y="28937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3945397-79FB-4880-A6F0-3984B4C002FD}"/>
                </a:ext>
              </a:extLst>
            </p:cNvPr>
            <p:cNvSpPr/>
            <p:nvPr/>
          </p:nvSpPr>
          <p:spPr>
            <a:xfrm>
              <a:off x="5406571" y="39224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FEE95C-28C2-4449-B3F2-CF2129FB67BE}"/>
                </a:ext>
              </a:extLst>
            </p:cNvPr>
            <p:cNvSpPr/>
            <p:nvPr/>
          </p:nvSpPr>
          <p:spPr>
            <a:xfrm>
              <a:off x="6756400" y="3739243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2D0298A-D01C-4AA9-AE73-69F14754EE64}"/>
                </a:ext>
              </a:extLst>
            </p:cNvPr>
            <p:cNvSpPr/>
            <p:nvPr/>
          </p:nvSpPr>
          <p:spPr>
            <a:xfrm>
              <a:off x="6596742" y="214811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A06100F-5909-4670-A7A9-D1D035029CF6}"/>
                </a:ext>
              </a:extLst>
            </p:cNvPr>
            <p:cNvSpPr/>
            <p:nvPr/>
          </p:nvSpPr>
          <p:spPr>
            <a:xfrm>
              <a:off x="4034971" y="1219200"/>
              <a:ext cx="3889829" cy="3526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5663AB4-E63A-40B1-8BD7-0B6EC36A753C}"/>
                </a:ext>
              </a:extLst>
            </p:cNvPr>
            <p:cNvSpPr/>
            <p:nvPr/>
          </p:nvSpPr>
          <p:spPr>
            <a:xfrm>
              <a:off x="5936342" y="2832101"/>
              <a:ext cx="319315" cy="3011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983BFA-1681-4B02-8B63-2914D49EE95E}"/>
                </a:ext>
              </a:extLst>
            </p:cNvPr>
            <p:cNvGrpSpPr/>
            <p:nvPr/>
          </p:nvGrpSpPr>
          <p:grpSpPr>
            <a:xfrm>
              <a:off x="6255657" y="1219200"/>
              <a:ext cx="2670629" cy="1524000"/>
              <a:chOff x="6255657" y="1219200"/>
              <a:chExt cx="2670629" cy="1524000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DDFD22A-066E-4C87-9EC1-380C01B5C201}"/>
                  </a:ext>
                </a:extLst>
              </p:cNvPr>
              <p:cNvCxnSpPr/>
              <p:nvPr/>
            </p:nvCxnSpPr>
            <p:spPr>
              <a:xfrm flipV="1">
                <a:off x="6255657" y="1219200"/>
                <a:ext cx="341085" cy="1524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AD03DFC-5F6B-4729-9A8E-51A917047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6742" y="1219200"/>
                <a:ext cx="2329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F3EC1B3D-2B1B-47EA-A09B-8D083DC79E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814190"/>
                </p:ext>
              </p:extLst>
            </p:nvPr>
          </p:nvGraphicFramePr>
          <p:xfrm>
            <a:off x="8366125" y="1338864"/>
            <a:ext cx="211455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" name="AxMath" r:id="rId5" imgW="1057680" imgH="376560" progId="Equation.AxMath">
                    <p:embed/>
                  </p:oleObj>
                </mc:Choice>
                <mc:Fallback>
                  <p:oleObj name="AxMath" r:id="rId5" imgW="1057680" imgH="3765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66125" y="1338864"/>
                          <a:ext cx="2114550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D4FFB50-19B3-4AF3-95A4-16A0AD6CDB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215800"/>
                </p:ext>
              </p:extLst>
            </p:nvPr>
          </p:nvGraphicFramePr>
          <p:xfrm>
            <a:off x="3879850" y="4950958"/>
            <a:ext cx="44862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AxMath" r:id="rId7" imgW="2243880" imgH="376560" progId="Equation.AxMath">
                    <p:embed/>
                  </p:oleObj>
                </mc:Choice>
                <mc:Fallback>
                  <p:oleObj name="AxMath" r:id="rId7" imgW="2243880" imgH="376560" progId="Equation.AxMath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F3EC1B3D-2B1B-47EA-A09B-8D083DC79E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79850" y="4950958"/>
                          <a:ext cx="4486275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F70AE71-A0D3-4721-84BF-9349116489C9}"/>
              </a:ext>
            </a:extLst>
          </p:cNvPr>
          <p:cNvGrpSpPr/>
          <p:nvPr/>
        </p:nvGrpSpPr>
        <p:grpSpPr>
          <a:xfrm>
            <a:off x="1911351" y="4550226"/>
            <a:ext cx="8577715" cy="2266950"/>
            <a:chOff x="1911351" y="4550226"/>
            <a:chExt cx="8577715" cy="226695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54D530D-BD75-4BBA-9DEA-161C9223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11351" y="4550226"/>
              <a:ext cx="4305300" cy="226695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5A28A8B-7CB0-4302-AE8E-ADEC30B6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31391" y="4559442"/>
              <a:ext cx="4257675" cy="2257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51AFCE-68A9-466D-8AA0-19D2E38F7AAE}"/>
              </a:ext>
            </a:extLst>
          </p:cNvPr>
          <p:cNvGrpSpPr/>
          <p:nvPr/>
        </p:nvGrpSpPr>
        <p:grpSpPr>
          <a:xfrm>
            <a:off x="1385888" y="170968"/>
            <a:ext cx="11574023" cy="7720495"/>
            <a:chOff x="1385888" y="170968"/>
            <a:chExt cx="11574023" cy="77204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29B6FCE-E037-4709-8ABB-E01A9E61C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596" y="4120589"/>
              <a:ext cx="3492197" cy="3087305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7B0AB9F-6A6F-4783-8B30-C44AF93E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1598" y="170968"/>
              <a:ext cx="3583682" cy="2904762"/>
            </a:xfrm>
            <a:prstGeom prst="rect">
              <a:avLst/>
            </a:prstGeom>
          </p:spPr>
        </p:pic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A097A674-24D7-41CE-BDE3-8F7497956A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859406"/>
                </p:ext>
              </p:extLst>
            </p:nvPr>
          </p:nvGraphicFramePr>
          <p:xfrm>
            <a:off x="1385888" y="3201988"/>
            <a:ext cx="37242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AxMath" r:id="rId5" imgW="1862640" imgH="227160" progId="Equation.AxMath">
                    <p:embed/>
                  </p:oleObj>
                </mc:Choice>
                <mc:Fallback>
                  <p:oleObj name="AxMath" r:id="rId5" imgW="1862640" imgH="227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5888" y="3201988"/>
                          <a:ext cx="3724275" cy="454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5E0E1B3B-F64F-489E-A328-B6F48A6BAD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226202"/>
                </p:ext>
              </p:extLst>
            </p:nvPr>
          </p:nvGraphicFramePr>
          <p:xfrm>
            <a:off x="1833563" y="7453313"/>
            <a:ext cx="282892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AxMath" r:id="rId7" imgW="1413720" imgH="218880" progId="Equation.AxMath">
                    <p:embed/>
                  </p:oleObj>
                </mc:Choice>
                <mc:Fallback>
                  <p:oleObj name="AxMath" r:id="rId7" imgW="1413720" imgH="21888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A097A674-24D7-41CE-BDE3-8F7497956A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3563" y="7453313"/>
                          <a:ext cx="2828925" cy="438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347CFC7-2380-41C3-A207-4DDA622F5349}"/>
                </a:ext>
              </a:extLst>
            </p:cNvPr>
            <p:cNvGrpSpPr/>
            <p:nvPr/>
          </p:nvGrpSpPr>
          <p:grpSpPr>
            <a:xfrm>
              <a:off x="6999455" y="3201987"/>
              <a:ext cx="1114032" cy="1081170"/>
              <a:chOff x="7231684" y="3039419"/>
              <a:chExt cx="1114032" cy="1081170"/>
            </a:xfrm>
          </p:grpSpPr>
          <p:sp>
            <p:nvSpPr>
              <p:cNvPr id="16" name="乘号 15">
                <a:extLst>
                  <a:ext uri="{FF2B5EF4-FFF2-40B4-BE49-F238E27FC236}">
                    <a16:creationId xmlns:a16="http://schemas.microsoft.com/office/drawing/2014/main" id="{C0A1F3E2-5381-43C3-94C5-DAD0A7B7CE5A}"/>
                  </a:ext>
                </a:extLst>
              </p:cNvPr>
              <p:cNvSpPr/>
              <p:nvPr/>
            </p:nvSpPr>
            <p:spPr>
              <a:xfrm>
                <a:off x="7360528" y="3143926"/>
                <a:ext cx="856343" cy="872156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BD8176F-24E0-4793-904F-FA3FC9CD5D02}"/>
                  </a:ext>
                </a:extLst>
              </p:cNvPr>
              <p:cNvSpPr/>
              <p:nvPr/>
            </p:nvSpPr>
            <p:spPr>
              <a:xfrm>
                <a:off x="7231684" y="3039419"/>
                <a:ext cx="1114032" cy="10811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D6C7874B-42E6-4B7C-B2BB-60E99E31EE5C}"/>
                </a:ext>
              </a:extLst>
            </p:cNvPr>
            <p:cNvCxnSpPr>
              <a:stCxn id="24" idx="3"/>
              <a:endCxn id="18" idx="0"/>
            </p:cNvCxnSpPr>
            <p:nvPr/>
          </p:nvCxnSpPr>
          <p:spPr>
            <a:xfrm>
              <a:off x="5085280" y="1623349"/>
              <a:ext cx="2471191" cy="1578638"/>
            </a:xfrm>
            <a:prstGeom prst="bentConnector2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0AEAD48A-A5B3-43A0-8F75-2748F98CC4CD}"/>
                </a:ext>
              </a:extLst>
            </p:cNvPr>
            <p:cNvCxnSpPr>
              <a:stCxn id="6" idx="3"/>
              <a:endCxn id="18" idx="4"/>
            </p:cNvCxnSpPr>
            <p:nvPr/>
          </p:nvCxnSpPr>
          <p:spPr>
            <a:xfrm flipV="1">
              <a:off x="4993793" y="4283157"/>
              <a:ext cx="2562678" cy="1381085"/>
            </a:xfrm>
            <a:prstGeom prst="bentConnector2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2FAAA7D-D9A6-4C59-9270-02E5AC096C10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8113487" y="3742572"/>
              <a:ext cx="1262742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F06E81C-8334-4593-8423-B165C2E680FB}"/>
                </a:ext>
              </a:extLst>
            </p:cNvPr>
            <p:cNvGrpSpPr/>
            <p:nvPr/>
          </p:nvGrpSpPr>
          <p:grpSpPr>
            <a:xfrm>
              <a:off x="9376229" y="1999886"/>
              <a:ext cx="3583682" cy="2904762"/>
              <a:chOff x="9304138" y="297225"/>
              <a:chExt cx="3583682" cy="2904762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1777BE03-A7E8-4033-B299-920AF9DEA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4138" y="297225"/>
                <a:ext cx="3583682" cy="2904762"/>
              </a:xfrm>
              <a:prstGeom prst="rect">
                <a:avLst/>
              </a:prstGeom>
            </p:spPr>
          </p:pic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0E66184-B343-4D09-8A3F-500EA9FEB61A}"/>
                  </a:ext>
                </a:extLst>
              </p:cNvPr>
              <p:cNvSpPr/>
              <p:nvPr/>
            </p:nvSpPr>
            <p:spPr>
              <a:xfrm>
                <a:off x="9376229" y="812800"/>
                <a:ext cx="2471191" cy="2389183"/>
              </a:xfrm>
              <a:prstGeom prst="rect">
                <a:avLst/>
              </a:prstGeom>
              <a:blipFill dpi="0" rotWithShape="1">
                <a:blip r:embed="rId9">
                  <a:alphaModFix amt="6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DE8EA2C-E152-4A26-87A2-A3A1382866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731656"/>
                </p:ext>
              </p:extLst>
            </p:nvPr>
          </p:nvGraphicFramePr>
          <p:xfrm>
            <a:off x="9485320" y="4977306"/>
            <a:ext cx="336550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AxMath" r:id="rId10" imgW="1682640" imgH="442440" progId="Equation.AxMath">
                    <p:embed/>
                  </p:oleObj>
                </mc:Choice>
                <mc:Fallback>
                  <p:oleObj name="AxMath" r:id="rId10" imgW="1682640" imgH="44244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5E0E1B3B-F64F-489E-A328-B6F48A6BAD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85320" y="4977306"/>
                          <a:ext cx="3365500" cy="885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80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3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5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7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37</cp:revision>
  <dcterms:created xsi:type="dcterms:W3CDTF">2020-09-17T08:10:25Z</dcterms:created>
  <dcterms:modified xsi:type="dcterms:W3CDTF">2020-09-20T16:25:53Z</dcterms:modified>
</cp:coreProperties>
</file>