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BBA17-E173-0D52-F808-E44F613CE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F2F42C-09EA-4361-A640-6E1AD0A40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5D94B3-872C-2A33-A811-07BB4BF5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2F95-10CC-409F-822A-0F75878A6701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149D59-9DD6-5F10-C358-2700F6CE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A9773-911F-030F-8CD8-B39970B6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855E-84FB-401D-B33E-DD2D11973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94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76C119-4B75-F48A-FECD-CA90C032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E52B53-0B48-06F2-20E5-32C69DFC9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2D81B-6412-9589-BC15-456345D7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2F95-10CC-409F-822A-0F75878A6701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EABF2-109C-372F-7012-6E9FED01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1C2609-3FEB-C34F-8BE6-74E509EB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855E-84FB-401D-B33E-DD2D11973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65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3149A2-58FF-0EB5-8FC4-7C2DEEC82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713A3-47EC-8512-BD46-7AA2EC8C8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D363B-73DC-0294-8EB0-135D3E07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2F95-10CC-409F-822A-0F75878A6701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F9B4B-5E73-29FD-D76C-1C3CEEA7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2DD92E-218F-1D91-8C13-15166D7B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855E-84FB-401D-B33E-DD2D11973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0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6D14F-308A-E81D-56BA-CB70A667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617DF1-5F91-4352-3F75-D5D45C14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36EE8-8FF6-8EB6-4892-FE563B78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2F95-10CC-409F-822A-0F75878A6701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553042-B6C7-CC70-F212-6A522384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AA4050-6A0B-076B-B086-8733298D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855E-84FB-401D-B33E-DD2D11973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3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0EDB9-1300-509F-17D5-F28E8B8E1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683136-0DAD-80F0-BE77-50CD09A81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395F3-2470-2AD8-44AB-05D6B017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2F95-10CC-409F-822A-0F75878A6701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9E569-5C20-DF73-7FE0-E587B116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D16C2-303F-C24F-6C7C-C8DDFDF8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855E-84FB-401D-B33E-DD2D11973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4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ED6B0-FB96-61FA-0D80-088F1F4A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A7A4F-2976-5893-7DCD-FD5BC60C4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F5938B-963B-9B30-8762-878742FB5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C6D78F-1915-1BA2-9147-8416F701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2F95-10CC-409F-822A-0F75878A6701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848FFA-E538-7406-DE6D-A35F0ACF4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6D0451-39AE-9734-6B89-D579A841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855E-84FB-401D-B33E-DD2D11973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3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913CF-532B-845D-AD94-F3A14996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321E3F-2A22-1D3B-FA88-B37F7F5EE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19FFF-C829-AD34-24B2-078430E94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101A9E-EFF6-15EA-3129-4F3C319B6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486779-9A54-1DC0-141C-5F5B054E5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787A50-175A-FDCD-5077-39483A88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2F95-10CC-409F-822A-0F75878A6701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E630F3-46F1-E804-2CE7-CB6921F0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303D2C-7D62-BB5B-1E81-56C25F8E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855E-84FB-401D-B33E-DD2D11973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88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BE00D-A420-2104-6332-1DDDF5A9D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F18A5D-041F-47F4-91D5-D2695292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2F95-10CC-409F-822A-0F75878A6701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5D42B2-A50B-131C-00FF-9DF35BB4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9FDA44-B4F1-A41A-7863-2895E361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855E-84FB-401D-B33E-DD2D11973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9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CBDC8F-2306-C165-3683-114266EF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2F95-10CC-409F-822A-0F75878A6701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9612CE-5CF3-4126-AAE1-21C88174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73AED8-4C6F-22DB-B548-FB2DCA543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855E-84FB-401D-B33E-DD2D11973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15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8C3FD-BDC7-39BB-ED91-553F6F38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CBB2F-5528-9B17-066B-6480DD6D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55D5F3-B26A-C66F-7E90-3DC3C2CB7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95CA10-DCA0-BC8D-C24C-AA2C2829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2F95-10CC-409F-822A-0F75878A6701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B26748-0238-6529-1449-1E231A7F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88A0A-E306-0C2A-0C66-7AD2549F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855E-84FB-401D-B33E-DD2D11973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71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30AC2-164D-900E-5596-F310B82C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AD0572-57C8-E552-0DA2-D0710C750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DE4DC8-894B-F7F4-239D-25E019FC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92D2D3-34F2-457A-EB2F-61FA5941B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B2F95-10CC-409F-822A-0F75878A6701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B61D4-2B4E-9770-E0D0-9349C33C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09A14-296B-E4EF-A059-04CCAED2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7855E-84FB-401D-B33E-DD2D11973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7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C4B557-3B7C-58BC-EA04-20B43694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175E8-9764-82D7-229E-9A14B6761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C9BAAD-0EA9-0CDE-D697-F9D688528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B2F95-10CC-409F-822A-0F75878A6701}" type="datetimeFigureOut">
              <a:rPr lang="zh-CN" altLang="en-US" smtClean="0"/>
              <a:t>2022/8/7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AACB0B-0456-21B0-CA81-7DCD4294E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F20C4E-5045-A34A-AFE1-457C41311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7855E-84FB-401D-B33E-DD2D11973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16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oleObject" Target="../embeddings/oleObject7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65C5F4C7-4234-9E9D-D528-6924F295146B}"/>
              </a:ext>
            </a:extLst>
          </p:cNvPr>
          <p:cNvGrpSpPr/>
          <p:nvPr/>
        </p:nvGrpSpPr>
        <p:grpSpPr>
          <a:xfrm>
            <a:off x="-624093" y="49274"/>
            <a:ext cx="12516550" cy="5726935"/>
            <a:chOff x="-624093" y="49274"/>
            <a:chExt cx="12516550" cy="572693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490BE42-8D9E-B1A8-7F46-24E7AC269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624093" y="1081790"/>
              <a:ext cx="6720093" cy="469441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368971C-7022-D496-F947-BCA68D36F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8934" y="1081790"/>
              <a:ext cx="4823523" cy="918766"/>
            </a:xfrm>
            <a:prstGeom prst="rect">
              <a:avLst/>
            </a:prstGeom>
            <a:ln w="12700">
              <a:solidFill>
                <a:schemeClr val="accent1">
                  <a:shade val="50000"/>
                </a:schemeClr>
              </a:solidFill>
            </a:ln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0FCCCD4-1D89-FF61-6675-489A7D771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68933" y="3052727"/>
              <a:ext cx="4823523" cy="2051384"/>
            </a:xfrm>
            <a:prstGeom prst="rect">
              <a:avLst/>
            </a:prstGeom>
            <a:ln w="12700">
              <a:solidFill>
                <a:schemeClr val="accent1">
                  <a:shade val="50000"/>
                </a:schemeClr>
              </a:solidFill>
            </a:ln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52599C8-55BF-6C0E-5480-6D60BAC78AA5}"/>
                </a:ext>
              </a:extLst>
            </p:cNvPr>
            <p:cNvSpPr/>
            <p:nvPr/>
          </p:nvSpPr>
          <p:spPr>
            <a:xfrm>
              <a:off x="369519" y="2294404"/>
              <a:ext cx="4732867" cy="91985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7B67AB4-6343-D45C-4CC0-F9E07965A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2364" y="1653309"/>
              <a:ext cx="1764145" cy="1101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143C36F-D112-B2F4-B456-CD4E37EDEC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13294" y="2875867"/>
              <a:ext cx="1723215" cy="1227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对话气泡: 椭圆形 17">
              <a:extLst>
                <a:ext uri="{FF2B5EF4-FFF2-40B4-BE49-F238E27FC236}">
                  <a16:creationId xmlns:a16="http://schemas.microsoft.com/office/drawing/2014/main" id="{9CD4BFF7-8EEC-ED1D-2048-6238C56D02ED}"/>
                </a:ext>
              </a:extLst>
            </p:cNvPr>
            <p:cNvSpPr/>
            <p:nvPr/>
          </p:nvSpPr>
          <p:spPr>
            <a:xfrm>
              <a:off x="8151956" y="2100659"/>
              <a:ext cx="1811193" cy="77520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我觉得我可以出在这里</a:t>
              </a:r>
              <a:r>
                <a:rPr lang="en-US" altLang="zh-CN" sz="1400" dirty="0">
                  <a:solidFill>
                    <a:schemeClr val="tx1"/>
                  </a:solidFill>
                  <a:sym typeface="Wingdings" panose="05000000000000000000" pitchFamily="2" charset="2"/>
                </a:rPr>
                <a:t></a:t>
              </a:r>
              <a:endParaRPr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对话气泡: 椭圆形 18">
              <a:extLst>
                <a:ext uri="{FF2B5EF4-FFF2-40B4-BE49-F238E27FC236}">
                  <a16:creationId xmlns:a16="http://schemas.microsoft.com/office/drawing/2014/main" id="{99BFE2A1-FF4A-28E9-6590-C2B1136634BA}"/>
                </a:ext>
              </a:extLst>
            </p:cNvPr>
            <p:cNvSpPr/>
            <p:nvPr/>
          </p:nvSpPr>
          <p:spPr>
            <a:xfrm>
              <a:off x="8151956" y="49274"/>
              <a:ext cx="1811193" cy="77520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泥奏凯，我觉得我更合适👊</a:t>
              </a:r>
            </a:p>
          </p:txBody>
        </p:sp>
        <p:sp>
          <p:nvSpPr>
            <p:cNvPr id="21" name="对话气泡: 椭圆形 20">
              <a:extLst>
                <a:ext uri="{FF2B5EF4-FFF2-40B4-BE49-F238E27FC236}">
                  <a16:creationId xmlns:a16="http://schemas.microsoft.com/office/drawing/2014/main" id="{4C1576FB-7FE9-F198-0C34-62A950F2F964}"/>
                </a:ext>
              </a:extLst>
            </p:cNvPr>
            <p:cNvSpPr/>
            <p:nvPr/>
          </p:nvSpPr>
          <p:spPr>
            <a:xfrm>
              <a:off x="1830355" y="102131"/>
              <a:ext cx="1811193" cy="775208"/>
            </a:xfrm>
            <a:prstGeom prst="wedgeEllipse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要不你们打一架？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747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73DE5430-149D-F594-3EFE-1CAA89A1B122}"/>
              </a:ext>
            </a:extLst>
          </p:cNvPr>
          <p:cNvGrpSpPr/>
          <p:nvPr/>
        </p:nvGrpSpPr>
        <p:grpSpPr>
          <a:xfrm>
            <a:off x="184727" y="726952"/>
            <a:ext cx="11157528" cy="6061107"/>
            <a:chOff x="184727" y="726952"/>
            <a:chExt cx="11157528" cy="606110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4A71696-F78D-27E3-5195-64932F7B95F1}"/>
                </a:ext>
              </a:extLst>
            </p:cNvPr>
            <p:cNvSpPr/>
            <p:nvPr/>
          </p:nvSpPr>
          <p:spPr>
            <a:xfrm>
              <a:off x="1081974" y="4017487"/>
              <a:ext cx="1698172" cy="52251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输入层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11FCA12-3112-21B1-39AF-A318C5626597}"/>
                </a:ext>
              </a:extLst>
            </p:cNvPr>
            <p:cNvSpPr/>
            <p:nvPr/>
          </p:nvSpPr>
          <p:spPr>
            <a:xfrm>
              <a:off x="1081974" y="3171040"/>
              <a:ext cx="1698172" cy="52251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表征层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1ED47C0-E136-539F-380C-49428B33EFF6}"/>
                </a:ext>
              </a:extLst>
            </p:cNvPr>
            <p:cNvSpPr/>
            <p:nvPr/>
          </p:nvSpPr>
          <p:spPr>
            <a:xfrm>
              <a:off x="1081974" y="2324594"/>
              <a:ext cx="1698172" cy="52251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输出层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60AC9497-258D-57F5-3FD5-A3EB3E7DBDD8}"/>
                </a:ext>
              </a:extLst>
            </p:cNvPr>
            <p:cNvCxnSpPr>
              <a:stCxn id="2" idx="0"/>
              <a:endCxn id="3" idx="2"/>
            </p:cNvCxnSpPr>
            <p:nvPr/>
          </p:nvCxnSpPr>
          <p:spPr>
            <a:xfrm flipV="1">
              <a:off x="1931060" y="3693555"/>
              <a:ext cx="0" cy="3239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E265FD99-23B9-3E02-CBB6-9BC8BFFC38DE}"/>
                </a:ext>
              </a:extLst>
            </p:cNvPr>
            <p:cNvCxnSpPr/>
            <p:nvPr/>
          </p:nvCxnSpPr>
          <p:spPr>
            <a:xfrm flipV="1">
              <a:off x="1931060" y="2847108"/>
              <a:ext cx="0" cy="3239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1A5736-1CE9-A8FF-6CB0-CF613A98F29B}"/>
                </a:ext>
              </a:extLst>
            </p:cNvPr>
            <p:cNvSpPr/>
            <p:nvPr/>
          </p:nvSpPr>
          <p:spPr>
            <a:xfrm>
              <a:off x="3802083" y="4017487"/>
              <a:ext cx="1698172" cy="52251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输入层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A738B04-EAAB-F8DE-DC86-35608313485D}"/>
                </a:ext>
              </a:extLst>
            </p:cNvPr>
            <p:cNvSpPr/>
            <p:nvPr/>
          </p:nvSpPr>
          <p:spPr>
            <a:xfrm>
              <a:off x="3802083" y="3171040"/>
              <a:ext cx="1698172" cy="52251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表征层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65F4253-32A8-FE4C-67A1-39867814CBB9}"/>
                </a:ext>
              </a:extLst>
            </p:cNvPr>
            <p:cNvSpPr/>
            <p:nvPr/>
          </p:nvSpPr>
          <p:spPr>
            <a:xfrm>
              <a:off x="3802083" y="2324594"/>
              <a:ext cx="1698172" cy="52251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输出层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1287D48-62EB-CFA5-8123-60595BE57D16}"/>
                </a:ext>
              </a:extLst>
            </p:cNvPr>
            <p:cNvCxnSpPr>
              <a:stCxn id="8" idx="0"/>
              <a:endCxn id="9" idx="2"/>
            </p:cNvCxnSpPr>
            <p:nvPr/>
          </p:nvCxnSpPr>
          <p:spPr>
            <a:xfrm flipV="1">
              <a:off x="4651169" y="3693555"/>
              <a:ext cx="0" cy="3239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FB9D0FD-9BC1-F63A-80AA-02180C1C88EE}"/>
                </a:ext>
              </a:extLst>
            </p:cNvPr>
            <p:cNvCxnSpPr/>
            <p:nvPr/>
          </p:nvCxnSpPr>
          <p:spPr>
            <a:xfrm flipV="1">
              <a:off x="4651169" y="2847108"/>
              <a:ext cx="0" cy="32393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394D841F-5D85-C4DF-741C-DFCEB5DC96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5364564"/>
                </p:ext>
              </p:extLst>
            </p:nvPr>
          </p:nvGraphicFramePr>
          <p:xfrm>
            <a:off x="1496784" y="4602676"/>
            <a:ext cx="868551" cy="522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398880" imgH="239400" progId="Equation.AxMath">
                    <p:embed/>
                  </p:oleObj>
                </mc:Choice>
                <mc:Fallback>
                  <p:oleObj name="AxMath" r:id="rId2" imgW="398880" imgH="2394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496784" y="4602676"/>
                          <a:ext cx="868551" cy="5225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9E7C2125-1ABD-339E-0889-4496054F5B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1319494"/>
                </p:ext>
              </p:extLst>
            </p:nvPr>
          </p:nvGraphicFramePr>
          <p:xfrm>
            <a:off x="4301548" y="4599046"/>
            <a:ext cx="844550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386640" imgH="239400" progId="Equation.AxMath">
                    <p:embed/>
                  </p:oleObj>
                </mc:Choice>
                <mc:Fallback>
                  <p:oleObj name="AxMath" r:id="rId4" imgW="386640" imgH="239400" progId="Equation.AxMath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394D841F-5D85-C4DF-741C-DFCEB5DC96B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01548" y="4599046"/>
                          <a:ext cx="844550" cy="522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A9E2A121-10B1-FBB2-BFEC-6492CE5B20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8142801"/>
                </p:ext>
              </p:extLst>
            </p:nvPr>
          </p:nvGraphicFramePr>
          <p:xfrm>
            <a:off x="279545" y="2327708"/>
            <a:ext cx="715962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6" imgW="329040" imgH="236160" progId="Equation.AxMath">
                    <p:embed/>
                  </p:oleObj>
                </mc:Choice>
                <mc:Fallback>
                  <p:oleObj name="AxMath" r:id="rId6" imgW="329040" imgH="236160" progId="Equation.AxMath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394D841F-5D85-C4DF-741C-DFCEB5DC96B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79545" y="2327708"/>
                          <a:ext cx="715962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E526AC6E-D8ED-FDD2-8F4B-0A559526F52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9793616"/>
                </p:ext>
              </p:extLst>
            </p:nvPr>
          </p:nvGraphicFramePr>
          <p:xfrm>
            <a:off x="5618307" y="2324533"/>
            <a:ext cx="704850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8" imgW="324000" imgH="236160" progId="Equation.AxMath">
                    <p:embed/>
                  </p:oleObj>
                </mc:Choice>
                <mc:Fallback>
                  <p:oleObj name="AxMath" r:id="rId8" imgW="324000" imgH="236160" progId="Equation.AxMath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A9E2A121-10B1-FBB2-BFEC-6492CE5B204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618307" y="2324533"/>
                          <a:ext cx="704850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E65DEAE-C56D-DAE1-E7C1-424FC7F22CF6}"/>
                </a:ext>
              </a:extLst>
            </p:cNvPr>
            <p:cNvSpPr/>
            <p:nvPr/>
          </p:nvSpPr>
          <p:spPr>
            <a:xfrm>
              <a:off x="2508992" y="1303976"/>
              <a:ext cx="1698172" cy="52251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相似度度量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6FD95127-5BBF-2F96-1EA4-98AE8DF1C956}"/>
                </a:ext>
              </a:extLst>
            </p:cNvPr>
            <p:cNvCxnSpPr>
              <a:stCxn id="4" idx="0"/>
              <a:endCxn id="17" idx="2"/>
            </p:cNvCxnSpPr>
            <p:nvPr/>
          </p:nvCxnSpPr>
          <p:spPr>
            <a:xfrm flipV="1">
              <a:off x="1931060" y="1826491"/>
              <a:ext cx="1427018" cy="49810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C33372F6-C24C-5E32-F3F0-54B1EBD43AFC}"/>
                </a:ext>
              </a:extLst>
            </p:cNvPr>
            <p:cNvCxnSpPr>
              <a:stCxn id="10" idx="0"/>
              <a:endCxn id="17" idx="2"/>
            </p:cNvCxnSpPr>
            <p:nvPr/>
          </p:nvCxnSpPr>
          <p:spPr>
            <a:xfrm flipH="1" flipV="1">
              <a:off x="3358078" y="1826491"/>
              <a:ext cx="1293091" cy="49810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46D64D5B-AC0D-38A2-2B7C-912431A4696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8760763"/>
                </p:ext>
              </p:extLst>
            </p:nvPr>
          </p:nvGraphicFramePr>
          <p:xfrm>
            <a:off x="2365335" y="726952"/>
            <a:ext cx="2162175" cy="514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0" imgW="993240" imgH="236160" progId="Equation.AxMath">
                    <p:embed/>
                  </p:oleObj>
                </mc:Choice>
                <mc:Fallback>
                  <p:oleObj name="AxMath" r:id="rId10" imgW="993240" imgH="236160" progId="Equation.AxMath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E526AC6E-D8ED-FDD2-8F4B-0A559526F52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365335" y="726952"/>
                          <a:ext cx="2162175" cy="514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4A21191-D698-FC1C-2B74-62A6DAD28735}"/>
                </a:ext>
              </a:extLst>
            </p:cNvPr>
            <p:cNvSpPr/>
            <p:nvPr/>
          </p:nvSpPr>
          <p:spPr>
            <a:xfrm>
              <a:off x="184727" y="2050473"/>
              <a:ext cx="3173350" cy="3962400"/>
            </a:xfrm>
            <a:custGeom>
              <a:avLst/>
              <a:gdLst>
                <a:gd name="connsiteX0" fmla="*/ 0 w 3173350"/>
                <a:gd name="connsiteY0" fmla="*/ 0 h 3962400"/>
                <a:gd name="connsiteX1" fmla="*/ 497158 w 3173350"/>
                <a:gd name="connsiteY1" fmla="*/ 0 h 3962400"/>
                <a:gd name="connsiteX2" fmla="*/ 930849 w 3173350"/>
                <a:gd name="connsiteY2" fmla="*/ 0 h 3962400"/>
                <a:gd name="connsiteX3" fmla="*/ 1523208 w 3173350"/>
                <a:gd name="connsiteY3" fmla="*/ 0 h 3962400"/>
                <a:gd name="connsiteX4" fmla="*/ 2020366 w 3173350"/>
                <a:gd name="connsiteY4" fmla="*/ 0 h 3962400"/>
                <a:gd name="connsiteX5" fmla="*/ 2517524 w 3173350"/>
                <a:gd name="connsiteY5" fmla="*/ 0 h 3962400"/>
                <a:gd name="connsiteX6" fmla="*/ 3173350 w 3173350"/>
                <a:gd name="connsiteY6" fmla="*/ 0 h 3962400"/>
                <a:gd name="connsiteX7" fmla="*/ 3173350 w 3173350"/>
                <a:gd name="connsiteY7" fmla="*/ 486809 h 3962400"/>
                <a:gd name="connsiteX8" fmla="*/ 3173350 w 3173350"/>
                <a:gd name="connsiteY8" fmla="*/ 1052866 h 3962400"/>
                <a:gd name="connsiteX9" fmla="*/ 3173350 w 3173350"/>
                <a:gd name="connsiteY9" fmla="*/ 1539675 h 3962400"/>
                <a:gd name="connsiteX10" fmla="*/ 3173350 w 3173350"/>
                <a:gd name="connsiteY10" fmla="*/ 2026485 h 3962400"/>
                <a:gd name="connsiteX11" fmla="*/ 3173350 w 3173350"/>
                <a:gd name="connsiteY11" fmla="*/ 2592542 h 3962400"/>
                <a:gd name="connsiteX12" fmla="*/ 3173350 w 3173350"/>
                <a:gd name="connsiteY12" fmla="*/ 3198223 h 3962400"/>
                <a:gd name="connsiteX13" fmla="*/ 3173350 w 3173350"/>
                <a:gd name="connsiteY13" fmla="*/ 3962400 h 3962400"/>
                <a:gd name="connsiteX14" fmla="*/ 2644458 w 3173350"/>
                <a:gd name="connsiteY14" fmla="*/ 3962400 h 3962400"/>
                <a:gd name="connsiteX15" fmla="*/ 2179034 w 3173350"/>
                <a:gd name="connsiteY15" fmla="*/ 3962400 h 3962400"/>
                <a:gd name="connsiteX16" fmla="*/ 1650142 w 3173350"/>
                <a:gd name="connsiteY16" fmla="*/ 3962400 h 3962400"/>
                <a:gd name="connsiteX17" fmla="*/ 1057783 w 3173350"/>
                <a:gd name="connsiteY17" fmla="*/ 3962400 h 3962400"/>
                <a:gd name="connsiteX18" fmla="*/ 528892 w 3173350"/>
                <a:gd name="connsiteY18" fmla="*/ 3962400 h 3962400"/>
                <a:gd name="connsiteX19" fmla="*/ 0 w 3173350"/>
                <a:gd name="connsiteY19" fmla="*/ 3962400 h 3962400"/>
                <a:gd name="connsiteX20" fmla="*/ 0 w 3173350"/>
                <a:gd name="connsiteY20" fmla="*/ 3475591 h 3962400"/>
                <a:gd name="connsiteX21" fmla="*/ 0 w 3173350"/>
                <a:gd name="connsiteY21" fmla="*/ 2949158 h 3962400"/>
                <a:gd name="connsiteX22" fmla="*/ 0 w 3173350"/>
                <a:gd name="connsiteY22" fmla="*/ 2303853 h 3962400"/>
                <a:gd name="connsiteX23" fmla="*/ 0 w 3173350"/>
                <a:gd name="connsiteY23" fmla="*/ 1737795 h 3962400"/>
                <a:gd name="connsiteX24" fmla="*/ 0 w 3173350"/>
                <a:gd name="connsiteY24" fmla="*/ 1211362 h 3962400"/>
                <a:gd name="connsiteX25" fmla="*/ 0 w 3173350"/>
                <a:gd name="connsiteY25" fmla="*/ 764177 h 3962400"/>
                <a:gd name="connsiteX26" fmla="*/ 0 w 3173350"/>
                <a:gd name="connsiteY26" fmla="*/ 0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173350" h="3962400" extrusionOk="0">
                  <a:moveTo>
                    <a:pt x="0" y="0"/>
                  </a:moveTo>
                  <a:cubicBezTo>
                    <a:pt x="221711" y="-16772"/>
                    <a:pt x="334451" y="58336"/>
                    <a:pt x="497158" y="0"/>
                  </a:cubicBezTo>
                  <a:cubicBezTo>
                    <a:pt x="659865" y="-58336"/>
                    <a:pt x="783258" y="40439"/>
                    <a:pt x="930849" y="0"/>
                  </a:cubicBezTo>
                  <a:cubicBezTo>
                    <a:pt x="1078440" y="-40439"/>
                    <a:pt x="1337395" y="32520"/>
                    <a:pt x="1523208" y="0"/>
                  </a:cubicBezTo>
                  <a:cubicBezTo>
                    <a:pt x="1709021" y="-32520"/>
                    <a:pt x="1901438" y="10859"/>
                    <a:pt x="2020366" y="0"/>
                  </a:cubicBezTo>
                  <a:cubicBezTo>
                    <a:pt x="2139294" y="-10859"/>
                    <a:pt x="2278222" y="46672"/>
                    <a:pt x="2517524" y="0"/>
                  </a:cubicBezTo>
                  <a:cubicBezTo>
                    <a:pt x="2756826" y="-46672"/>
                    <a:pt x="2993467" y="26626"/>
                    <a:pt x="3173350" y="0"/>
                  </a:cubicBezTo>
                  <a:cubicBezTo>
                    <a:pt x="3197523" y="238223"/>
                    <a:pt x="3136086" y="332251"/>
                    <a:pt x="3173350" y="486809"/>
                  </a:cubicBezTo>
                  <a:cubicBezTo>
                    <a:pt x="3210614" y="641367"/>
                    <a:pt x="3166915" y="934547"/>
                    <a:pt x="3173350" y="1052866"/>
                  </a:cubicBezTo>
                  <a:cubicBezTo>
                    <a:pt x="3179785" y="1171185"/>
                    <a:pt x="3123536" y="1437485"/>
                    <a:pt x="3173350" y="1539675"/>
                  </a:cubicBezTo>
                  <a:cubicBezTo>
                    <a:pt x="3223164" y="1641865"/>
                    <a:pt x="3117745" y="1841019"/>
                    <a:pt x="3173350" y="2026485"/>
                  </a:cubicBezTo>
                  <a:cubicBezTo>
                    <a:pt x="3228955" y="2211951"/>
                    <a:pt x="3136000" y="2346959"/>
                    <a:pt x="3173350" y="2592542"/>
                  </a:cubicBezTo>
                  <a:cubicBezTo>
                    <a:pt x="3210700" y="2838125"/>
                    <a:pt x="3166888" y="3036141"/>
                    <a:pt x="3173350" y="3198223"/>
                  </a:cubicBezTo>
                  <a:cubicBezTo>
                    <a:pt x="3179812" y="3360305"/>
                    <a:pt x="3114082" y="3602556"/>
                    <a:pt x="3173350" y="3962400"/>
                  </a:cubicBezTo>
                  <a:cubicBezTo>
                    <a:pt x="3035987" y="4005632"/>
                    <a:pt x="2838259" y="3949689"/>
                    <a:pt x="2644458" y="3962400"/>
                  </a:cubicBezTo>
                  <a:cubicBezTo>
                    <a:pt x="2450657" y="3975111"/>
                    <a:pt x="2368485" y="3919428"/>
                    <a:pt x="2179034" y="3962400"/>
                  </a:cubicBezTo>
                  <a:cubicBezTo>
                    <a:pt x="1989583" y="4005372"/>
                    <a:pt x="1826238" y="3943309"/>
                    <a:pt x="1650142" y="3962400"/>
                  </a:cubicBezTo>
                  <a:cubicBezTo>
                    <a:pt x="1474046" y="3981491"/>
                    <a:pt x="1262537" y="3945536"/>
                    <a:pt x="1057783" y="3962400"/>
                  </a:cubicBezTo>
                  <a:cubicBezTo>
                    <a:pt x="853029" y="3979264"/>
                    <a:pt x="680871" y="3941321"/>
                    <a:pt x="528892" y="3962400"/>
                  </a:cubicBezTo>
                  <a:cubicBezTo>
                    <a:pt x="376913" y="3983479"/>
                    <a:pt x="179716" y="3936176"/>
                    <a:pt x="0" y="3962400"/>
                  </a:cubicBezTo>
                  <a:cubicBezTo>
                    <a:pt x="-16040" y="3759514"/>
                    <a:pt x="48582" y="3615628"/>
                    <a:pt x="0" y="3475591"/>
                  </a:cubicBezTo>
                  <a:cubicBezTo>
                    <a:pt x="-48582" y="3335554"/>
                    <a:pt x="10633" y="3197433"/>
                    <a:pt x="0" y="2949158"/>
                  </a:cubicBezTo>
                  <a:cubicBezTo>
                    <a:pt x="-10633" y="2700883"/>
                    <a:pt x="49414" y="2572521"/>
                    <a:pt x="0" y="2303853"/>
                  </a:cubicBezTo>
                  <a:cubicBezTo>
                    <a:pt x="-49414" y="2035185"/>
                    <a:pt x="48013" y="1945578"/>
                    <a:pt x="0" y="1737795"/>
                  </a:cubicBezTo>
                  <a:cubicBezTo>
                    <a:pt x="-48013" y="1530012"/>
                    <a:pt x="61805" y="1318048"/>
                    <a:pt x="0" y="1211362"/>
                  </a:cubicBezTo>
                  <a:cubicBezTo>
                    <a:pt x="-61805" y="1104676"/>
                    <a:pt x="52432" y="982041"/>
                    <a:pt x="0" y="764177"/>
                  </a:cubicBezTo>
                  <a:cubicBezTo>
                    <a:pt x="-52432" y="546314"/>
                    <a:pt x="66013" y="256301"/>
                    <a:pt x="0" y="0"/>
                  </a:cubicBezTo>
                  <a:close/>
                </a:path>
              </a:pathLst>
            </a:custGeom>
            <a:noFill/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BBB2EE0-E54E-B059-9DE1-519C570A9166}"/>
                </a:ext>
              </a:extLst>
            </p:cNvPr>
            <p:cNvSpPr/>
            <p:nvPr/>
          </p:nvSpPr>
          <p:spPr>
            <a:xfrm>
              <a:off x="3452895" y="2050473"/>
              <a:ext cx="3012560" cy="3962400"/>
            </a:xfrm>
            <a:custGeom>
              <a:avLst/>
              <a:gdLst>
                <a:gd name="connsiteX0" fmla="*/ 0 w 3012560"/>
                <a:gd name="connsiteY0" fmla="*/ 0 h 3962400"/>
                <a:gd name="connsiteX1" fmla="*/ 471968 w 3012560"/>
                <a:gd name="connsiteY1" fmla="*/ 0 h 3962400"/>
                <a:gd name="connsiteX2" fmla="*/ 883684 w 3012560"/>
                <a:gd name="connsiteY2" fmla="*/ 0 h 3962400"/>
                <a:gd name="connsiteX3" fmla="*/ 1446029 w 3012560"/>
                <a:gd name="connsiteY3" fmla="*/ 0 h 3962400"/>
                <a:gd name="connsiteX4" fmla="*/ 1917997 w 3012560"/>
                <a:gd name="connsiteY4" fmla="*/ 0 h 3962400"/>
                <a:gd name="connsiteX5" fmla="*/ 2389964 w 3012560"/>
                <a:gd name="connsiteY5" fmla="*/ 0 h 3962400"/>
                <a:gd name="connsiteX6" fmla="*/ 3012560 w 3012560"/>
                <a:gd name="connsiteY6" fmla="*/ 0 h 3962400"/>
                <a:gd name="connsiteX7" fmla="*/ 3012560 w 3012560"/>
                <a:gd name="connsiteY7" fmla="*/ 486809 h 3962400"/>
                <a:gd name="connsiteX8" fmla="*/ 3012560 w 3012560"/>
                <a:gd name="connsiteY8" fmla="*/ 1052866 h 3962400"/>
                <a:gd name="connsiteX9" fmla="*/ 3012560 w 3012560"/>
                <a:gd name="connsiteY9" fmla="*/ 1539675 h 3962400"/>
                <a:gd name="connsiteX10" fmla="*/ 3012560 w 3012560"/>
                <a:gd name="connsiteY10" fmla="*/ 2026485 h 3962400"/>
                <a:gd name="connsiteX11" fmla="*/ 3012560 w 3012560"/>
                <a:gd name="connsiteY11" fmla="*/ 2592542 h 3962400"/>
                <a:gd name="connsiteX12" fmla="*/ 3012560 w 3012560"/>
                <a:gd name="connsiteY12" fmla="*/ 3198223 h 3962400"/>
                <a:gd name="connsiteX13" fmla="*/ 3012560 w 3012560"/>
                <a:gd name="connsiteY13" fmla="*/ 3962400 h 3962400"/>
                <a:gd name="connsiteX14" fmla="*/ 2510467 w 3012560"/>
                <a:gd name="connsiteY14" fmla="*/ 3962400 h 3962400"/>
                <a:gd name="connsiteX15" fmla="*/ 2068625 w 3012560"/>
                <a:gd name="connsiteY15" fmla="*/ 3962400 h 3962400"/>
                <a:gd name="connsiteX16" fmla="*/ 1566531 w 3012560"/>
                <a:gd name="connsiteY16" fmla="*/ 3962400 h 3962400"/>
                <a:gd name="connsiteX17" fmla="*/ 1004187 w 3012560"/>
                <a:gd name="connsiteY17" fmla="*/ 3962400 h 3962400"/>
                <a:gd name="connsiteX18" fmla="*/ 502093 w 3012560"/>
                <a:gd name="connsiteY18" fmla="*/ 3962400 h 3962400"/>
                <a:gd name="connsiteX19" fmla="*/ 0 w 3012560"/>
                <a:gd name="connsiteY19" fmla="*/ 3962400 h 3962400"/>
                <a:gd name="connsiteX20" fmla="*/ 0 w 3012560"/>
                <a:gd name="connsiteY20" fmla="*/ 3475591 h 3962400"/>
                <a:gd name="connsiteX21" fmla="*/ 0 w 3012560"/>
                <a:gd name="connsiteY21" fmla="*/ 2949158 h 3962400"/>
                <a:gd name="connsiteX22" fmla="*/ 0 w 3012560"/>
                <a:gd name="connsiteY22" fmla="*/ 2303853 h 3962400"/>
                <a:gd name="connsiteX23" fmla="*/ 0 w 3012560"/>
                <a:gd name="connsiteY23" fmla="*/ 1737795 h 3962400"/>
                <a:gd name="connsiteX24" fmla="*/ 0 w 3012560"/>
                <a:gd name="connsiteY24" fmla="*/ 1211362 h 3962400"/>
                <a:gd name="connsiteX25" fmla="*/ 0 w 3012560"/>
                <a:gd name="connsiteY25" fmla="*/ 764177 h 3962400"/>
                <a:gd name="connsiteX26" fmla="*/ 0 w 3012560"/>
                <a:gd name="connsiteY26" fmla="*/ 0 h 396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012560" h="3962400" extrusionOk="0">
                  <a:moveTo>
                    <a:pt x="0" y="0"/>
                  </a:moveTo>
                  <a:cubicBezTo>
                    <a:pt x="139622" y="-14223"/>
                    <a:pt x="333885" y="46641"/>
                    <a:pt x="471968" y="0"/>
                  </a:cubicBezTo>
                  <a:cubicBezTo>
                    <a:pt x="610051" y="-46641"/>
                    <a:pt x="752928" y="8835"/>
                    <a:pt x="883684" y="0"/>
                  </a:cubicBezTo>
                  <a:cubicBezTo>
                    <a:pt x="1014440" y="-8835"/>
                    <a:pt x="1224328" y="38668"/>
                    <a:pt x="1446029" y="0"/>
                  </a:cubicBezTo>
                  <a:cubicBezTo>
                    <a:pt x="1667730" y="-38668"/>
                    <a:pt x="1769809" y="42215"/>
                    <a:pt x="1917997" y="0"/>
                  </a:cubicBezTo>
                  <a:cubicBezTo>
                    <a:pt x="2066185" y="-42215"/>
                    <a:pt x="2234896" y="46773"/>
                    <a:pt x="2389964" y="0"/>
                  </a:cubicBezTo>
                  <a:cubicBezTo>
                    <a:pt x="2545032" y="-46773"/>
                    <a:pt x="2869395" y="58991"/>
                    <a:pt x="3012560" y="0"/>
                  </a:cubicBezTo>
                  <a:cubicBezTo>
                    <a:pt x="3036733" y="238223"/>
                    <a:pt x="2975296" y="332251"/>
                    <a:pt x="3012560" y="486809"/>
                  </a:cubicBezTo>
                  <a:cubicBezTo>
                    <a:pt x="3049824" y="641367"/>
                    <a:pt x="3006125" y="934547"/>
                    <a:pt x="3012560" y="1052866"/>
                  </a:cubicBezTo>
                  <a:cubicBezTo>
                    <a:pt x="3018995" y="1171185"/>
                    <a:pt x="2962746" y="1437485"/>
                    <a:pt x="3012560" y="1539675"/>
                  </a:cubicBezTo>
                  <a:cubicBezTo>
                    <a:pt x="3062374" y="1641865"/>
                    <a:pt x="2956955" y="1841019"/>
                    <a:pt x="3012560" y="2026485"/>
                  </a:cubicBezTo>
                  <a:cubicBezTo>
                    <a:pt x="3068165" y="2211951"/>
                    <a:pt x="2975210" y="2346959"/>
                    <a:pt x="3012560" y="2592542"/>
                  </a:cubicBezTo>
                  <a:cubicBezTo>
                    <a:pt x="3049910" y="2838125"/>
                    <a:pt x="3006098" y="3036141"/>
                    <a:pt x="3012560" y="3198223"/>
                  </a:cubicBezTo>
                  <a:cubicBezTo>
                    <a:pt x="3019022" y="3360305"/>
                    <a:pt x="2953292" y="3602556"/>
                    <a:pt x="3012560" y="3962400"/>
                  </a:cubicBezTo>
                  <a:cubicBezTo>
                    <a:pt x="2901549" y="4011260"/>
                    <a:pt x="2719475" y="3914941"/>
                    <a:pt x="2510467" y="3962400"/>
                  </a:cubicBezTo>
                  <a:cubicBezTo>
                    <a:pt x="2301459" y="4009859"/>
                    <a:pt x="2279827" y="3917471"/>
                    <a:pt x="2068625" y="3962400"/>
                  </a:cubicBezTo>
                  <a:cubicBezTo>
                    <a:pt x="1857423" y="4007329"/>
                    <a:pt x="1693221" y="3911844"/>
                    <a:pt x="1566531" y="3962400"/>
                  </a:cubicBezTo>
                  <a:cubicBezTo>
                    <a:pt x="1439841" y="4012956"/>
                    <a:pt x="1242399" y="3938630"/>
                    <a:pt x="1004187" y="3962400"/>
                  </a:cubicBezTo>
                  <a:cubicBezTo>
                    <a:pt x="765975" y="3986170"/>
                    <a:pt x="721436" y="3939772"/>
                    <a:pt x="502093" y="3962400"/>
                  </a:cubicBezTo>
                  <a:cubicBezTo>
                    <a:pt x="282750" y="3985028"/>
                    <a:pt x="248484" y="3920933"/>
                    <a:pt x="0" y="3962400"/>
                  </a:cubicBezTo>
                  <a:cubicBezTo>
                    <a:pt x="-16040" y="3759514"/>
                    <a:pt x="48582" y="3615628"/>
                    <a:pt x="0" y="3475591"/>
                  </a:cubicBezTo>
                  <a:cubicBezTo>
                    <a:pt x="-48582" y="3335554"/>
                    <a:pt x="10633" y="3197433"/>
                    <a:pt x="0" y="2949158"/>
                  </a:cubicBezTo>
                  <a:cubicBezTo>
                    <a:pt x="-10633" y="2700883"/>
                    <a:pt x="49414" y="2572521"/>
                    <a:pt x="0" y="2303853"/>
                  </a:cubicBezTo>
                  <a:cubicBezTo>
                    <a:pt x="-49414" y="2035185"/>
                    <a:pt x="48013" y="1945578"/>
                    <a:pt x="0" y="1737795"/>
                  </a:cubicBezTo>
                  <a:cubicBezTo>
                    <a:pt x="-48013" y="1530012"/>
                    <a:pt x="61805" y="1318048"/>
                    <a:pt x="0" y="1211362"/>
                  </a:cubicBezTo>
                  <a:cubicBezTo>
                    <a:pt x="-61805" y="1104676"/>
                    <a:pt x="52432" y="982041"/>
                    <a:pt x="0" y="764177"/>
                  </a:cubicBezTo>
                  <a:cubicBezTo>
                    <a:pt x="-52432" y="546314"/>
                    <a:pt x="66013" y="256301"/>
                    <a:pt x="0" y="0"/>
                  </a:cubicBezTo>
                  <a:close/>
                </a:path>
              </a:pathLst>
            </a:custGeom>
            <a:noFill/>
            <a:ln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265EF8F-2D13-E5BA-B55D-54752F2BE01C}"/>
                </a:ext>
              </a:extLst>
            </p:cNvPr>
            <p:cNvSpPr txBox="1"/>
            <p:nvPr/>
          </p:nvSpPr>
          <p:spPr>
            <a:xfrm>
              <a:off x="344384" y="5368977"/>
              <a:ext cx="1427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Query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塔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679F373-D61B-720C-2E74-1D8F2FDB8BA0}"/>
                </a:ext>
              </a:extLst>
            </p:cNvPr>
            <p:cNvSpPr txBox="1"/>
            <p:nvPr/>
          </p:nvSpPr>
          <p:spPr>
            <a:xfrm>
              <a:off x="3532157" y="5373300"/>
              <a:ext cx="14270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Doc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塔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AD9E5BA-F1A3-558F-065F-96318EB62FAD}"/>
                </a:ext>
              </a:extLst>
            </p:cNvPr>
            <p:cNvSpPr/>
            <p:nvPr/>
          </p:nvSpPr>
          <p:spPr>
            <a:xfrm>
              <a:off x="7524333" y="2711244"/>
              <a:ext cx="3817917" cy="851681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表征层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A2513D2-C26C-A7A9-FBCE-C86471FB5C7E}"/>
                </a:ext>
              </a:extLst>
            </p:cNvPr>
            <p:cNvSpPr/>
            <p:nvPr/>
          </p:nvSpPr>
          <p:spPr>
            <a:xfrm>
              <a:off x="7524338" y="4696360"/>
              <a:ext cx="1698172" cy="52251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输入层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85E949D-F2D5-BFB7-8031-57C3DDFDA720}"/>
                </a:ext>
              </a:extLst>
            </p:cNvPr>
            <p:cNvSpPr/>
            <p:nvPr/>
          </p:nvSpPr>
          <p:spPr>
            <a:xfrm>
              <a:off x="9644083" y="4696360"/>
              <a:ext cx="1698172" cy="52251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输入层</a:t>
              </a:r>
            </a:p>
          </p:txBody>
        </p:sp>
        <p:graphicFrame>
          <p:nvGraphicFramePr>
            <p:cNvPr id="32" name="对象 31">
              <a:extLst>
                <a:ext uri="{FF2B5EF4-FFF2-40B4-BE49-F238E27FC236}">
                  <a16:creationId xmlns:a16="http://schemas.microsoft.com/office/drawing/2014/main" id="{C9381F70-AEC0-376E-3AA1-208B9945D7B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4563975"/>
                </p:ext>
              </p:extLst>
            </p:nvPr>
          </p:nvGraphicFramePr>
          <p:xfrm>
            <a:off x="7939148" y="5209461"/>
            <a:ext cx="868551" cy="522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2" imgW="398880" imgH="239400" progId="Equation.AxMath">
                    <p:embed/>
                  </p:oleObj>
                </mc:Choice>
                <mc:Fallback>
                  <p:oleObj name="AxMath" r:id="rId12" imgW="398880" imgH="239400" progId="Equation.AxMath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394D841F-5D85-C4DF-741C-DFCEB5DC96B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939148" y="5209461"/>
                          <a:ext cx="868551" cy="5225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D370DFCF-B14B-9A74-7A8E-BBC22EA3E0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71679282"/>
                </p:ext>
              </p:extLst>
            </p:nvPr>
          </p:nvGraphicFramePr>
          <p:xfrm>
            <a:off x="10070894" y="5218875"/>
            <a:ext cx="844550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386640" imgH="239400" progId="Equation.AxMath">
                    <p:embed/>
                  </p:oleObj>
                </mc:Choice>
                <mc:Fallback>
                  <p:oleObj name="AxMath" r:id="rId13" imgW="386640" imgH="239400" progId="Equation.AxMath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9E7C2125-1ABD-339E-0889-4496054F5B3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070894" y="5218875"/>
                          <a:ext cx="844550" cy="5222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135CA85-910D-4E23-2E3E-9CAED0EBBE29}"/>
                </a:ext>
              </a:extLst>
            </p:cNvPr>
            <p:cNvSpPr/>
            <p:nvPr/>
          </p:nvSpPr>
          <p:spPr>
            <a:xfrm>
              <a:off x="7524337" y="3917294"/>
              <a:ext cx="3817917" cy="52251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输入拼接、融合</a:t>
              </a: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EB80672C-4C29-8687-985D-22F7C3872982}"/>
                </a:ext>
              </a:extLst>
            </p:cNvPr>
            <p:cNvCxnSpPr>
              <a:stCxn id="30" idx="0"/>
            </p:cNvCxnSpPr>
            <p:nvPr/>
          </p:nvCxnSpPr>
          <p:spPr>
            <a:xfrm flipH="1" flipV="1">
              <a:off x="8373423" y="4439809"/>
              <a:ext cx="1" cy="2565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4735AB10-34A9-5628-1307-044C7DD55302}"/>
                </a:ext>
              </a:extLst>
            </p:cNvPr>
            <p:cNvCxnSpPr/>
            <p:nvPr/>
          </p:nvCxnSpPr>
          <p:spPr>
            <a:xfrm flipH="1" flipV="1">
              <a:off x="10493168" y="4411726"/>
              <a:ext cx="1" cy="2565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AD5523B7-F18D-39B3-464E-AB3D4113A3E5}"/>
                </a:ext>
              </a:extLst>
            </p:cNvPr>
            <p:cNvCxnSpPr>
              <a:cxnSpLocks/>
              <a:stCxn id="34" idx="0"/>
              <a:endCxn id="29" idx="2"/>
            </p:cNvCxnSpPr>
            <p:nvPr/>
          </p:nvCxnSpPr>
          <p:spPr>
            <a:xfrm flipH="1" flipV="1">
              <a:off x="9433292" y="3562925"/>
              <a:ext cx="4" cy="3543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332C8051-D67D-AAE9-C41A-8D57680EA171}"/>
                </a:ext>
              </a:extLst>
            </p:cNvPr>
            <p:cNvCxnSpPr/>
            <p:nvPr/>
          </p:nvCxnSpPr>
          <p:spPr>
            <a:xfrm flipH="1" flipV="1">
              <a:off x="9433293" y="2424786"/>
              <a:ext cx="1" cy="3063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FABF719-5D0F-A96F-F9E5-E3076490B7C4}"/>
                </a:ext>
              </a:extLst>
            </p:cNvPr>
            <p:cNvSpPr/>
            <p:nvPr/>
          </p:nvSpPr>
          <p:spPr>
            <a:xfrm>
              <a:off x="7524334" y="1906977"/>
              <a:ext cx="3817917" cy="522515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打分层</a:t>
              </a: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CD91E68-37B8-A816-2DAC-FC2820631E2A}"/>
                </a:ext>
              </a:extLst>
            </p:cNvPr>
            <p:cNvCxnSpPr/>
            <p:nvPr/>
          </p:nvCxnSpPr>
          <p:spPr>
            <a:xfrm flipH="1" flipV="1">
              <a:off x="9433291" y="1595899"/>
              <a:ext cx="1" cy="30637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5CF96C5-B3F5-D65C-2D91-BB919A8577D4}"/>
                </a:ext>
              </a:extLst>
            </p:cNvPr>
            <p:cNvSpPr txBox="1"/>
            <p:nvPr/>
          </p:nvSpPr>
          <p:spPr>
            <a:xfrm>
              <a:off x="2069255" y="6264839"/>
              <a:ext cx="2581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双塔匹配模型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FDBFE972-6EE7-ED69-E072-34578031B1CD}"/>
                </a:ext>
              </a:extLst>
            </p:cNvPr>
            <p:cNvSpPr txBox="1"/>
            <p:nvPr/>
          </p:nvSpPr>
          <p:spPr>
            <a:xfrm>
              <a:off x="8333530" y="6264839"/>
              <a:ext cx="25819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单塔交互模型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3346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6779746-928E-6C22-A605-E3562BC5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9" y="1683865"/>
            <a:ext cx="3599368" cy="20869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4C7C5EA-742A-BBA5-4FC9-6DDEAAE60989}"/>
              </a:ext>
            </a:extLst>
          </p:cNvPr>
          <p:cNvSpPr txBox="1"/>
          <p:nvPr/>
        </p:nvSpPr>
        <p:spPr>
          <a:xfrm>
            <a:off x="1428206" y="3770811"/>
            <a:ext cx="15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r>
              <a:rPr lang="zh-CN" altLang="en-US" dirty="0"/>
              <a:t>联想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78AEEB4-6ADF-D766-1633-B717E9D0A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004" y="2752664"/>
            <a:ext cx="4707500" cy="101814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E71E155-9444-94A2-4061-5A386D5B0557}"/>
              </a:ext>
            </a:extLst>
          </p:cNvPr>
          <p:cNvSpPr txBox="1"/>
          <p:nvPr/>
        </p:nvSpPr>
        <p:spPr>
          <a:xfrm>
            <a:off x="5654108" y="3770811"/>
            <a:ext cx="15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r>
              <a:rPr lang="zh-CN" altLang="en-US" dirty="0"/>
              <a:t>纠错</a:t>
            </a:r>
          </a:p>
        </p:txBody>
      </p:sp>
    </p:spTree>
    <p:extLst>
      <p:ext uri="{BB962C8B-B14F-4D97-AF65-F5344CB8AC3E}">
        <p14:creationId xmlns:p14="http://schemas.microsoft.com/office/powerpoint/2010/main" val="729028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59</Words>
  <Application>Microsoft Office PowerPoint</Application>
  <PresentationFormat>宽屏</PresentationFormat>
  <Paragraphs>21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AxMath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18</cp:revision>
  <dcterms:created xsi:type="dcterms:W3CDTF">2022-08-04T15:37:13Z</dcterms:created>
  <dcterms:modified xsi:type="dcterms:W3CDTF">2022-08-07T02:47:19Z</dcterms:modified>
</cp:coreProperties>
</file>