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11CF-BAA8-41B7-8E9B-B72F9F728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53723-2DF0-4C99-BA98-834EAEE68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B4F5A-2BFC-4729-89D0-F8FBCFD1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B511C-006D-457F-8475-252EC982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0E760-C4BB-4115-8EB5-9D8E9C3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5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379C3-3B58-4E06-8BF9-913C82B6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733AA-8081-4502-AEB0-E920A49C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E770A-D7F8-4A53-B74B-3B033B7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E2B31-7AD5-4DF4-9869-CCE1A8F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7A5CA-A0E6-4B38-B64F-B26EDCA2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4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702E54-8F3F-439A-9171-2181952C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DB989-02A7-4123-88D2-2B91A4C29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5E5D-5D71-49B9-80F3-5055C6E1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784B8-A410-428E-8F78-216D3AB4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025E1-8536-4370-9462-D35D60B1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B8E48-B2A1-4C66-B669-3264A07B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F360D-A09B-40C6-8AC6-4F45EEAA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D101F-BDCF-4D4E-B8B4-43CB9104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686E2-BCBA-4508-9928-5FC4E7AE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A0FCC-8ACE-481F-B7BA-2D6C0476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2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78789-C1D8-4873-A493-D4DD0C7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026CD-50F8-4F6F-B9B2-E1E2C749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D0949-3247-4B88-B2B9-0B408FFE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954FB-336D-4623-8AFD-345573F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56434-C801-4D78-A10A-16FB944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4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0043-9A20-4B1A-AC0B-057AF242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CB544-CE18-4E56-AEEE-C099714F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859D9-B584-48CA-A867-300986EA6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24F2E-2679-42B6-BAB9-A6EA7BE2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01785-201D-41D0-AB05-6197F454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EE490-65B0-44FF-831F-EA4175BE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2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BD613-A996-48D0-B92B-DCDE2141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230B9-9D43-49C6-BB02-685908BE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8836-5B80-4675-91D7-B0744E6B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A27D0D-6FEF-4CAB-990F-05B33EBA2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D29EC-C104-47A0-9B83-F160EAFC0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6133E1-8433-4A46-9FDF-534056EC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8DB4FA-F5E6-410E-9B67-15C3BDAA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503B12-9790-425A-9C05-BBCB513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3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35D60-1F2A-4C19-BD12-9267EFCC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A177A-822D-4C26-B47A-10AD1AFF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BEA9C5-250F-43E6-8856-D5DC3631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1F3614-E741-4DE4-A02F-9799A77D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BF9EB8-C1B5-4B83-A3FC-16376596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B8423-5C9C-4B54-B545-2D4D29B1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2CDA3-3279-4363-B82A-278B69AB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FF2C-2A4B-4883-B9BB-D53A1CB9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904AA-D96B-46F4-8AB7-BBE24989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1A2BD-875A-40E9-960A-5BE5BFD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5A8C0-7070-4288-B951-0DEFAF40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D55CD-782B-4E4A-9253-7BB3D6BD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01D4C-B570-4778-B413-28399D3F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3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D8799-DC9E-41A5-9C11-A37E6E83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B27466-A7C6-4B24-A7BC-9B86AADC7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8A633-0CF8-489F-A223-B46AF536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F9E58-EF7F-4E85-86CF-2D44CDD5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D9068-E9A3-4935-9B4C-8E1F2E7E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2DEA6-2F2F-4888-BB0C-C2251C73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1812D-13DC-4D95-BD6F-FCB0E23D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52A0A-93C1-4D55-AD31-345A3D28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2F458-D59A-41CD-9D97-DA3AADAD4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2A7F-9B64-4AF6-9355-8ECFC600FD9D}" type="datetimeFigureOut">
              <a:rPr lang="zh-CN" altLang="en-US" smtClean="0"/>
              <a:t>2020/9/16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9AF90-7EB1-4DB3-AD18-689D535BF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66BC5-EB19-4931-A02F-3792DB338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6E3C-2757-416D-9F82-5314B013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8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A37ABE-D04C-4226-918B-8732D5F1E984}"/>
              </a:ext>
            </a:extLst>
          </p:cNvPr>
          <p:cNvGrpSpPr/>
          <p:nvPr/>
        </p:nvGrpSpPr>
        <p:grpSpPr>
          <a:xfrm>
            <a:off x="937168" y="443096"/>
            <a:ext cx="6478743" cy="3274094"/>
            <a:chOff x="1083923" y="1436518"/>
            <a:chExt cx="6478743" cy="32740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41E9A3-85A7-4B73-87C6-4FB17C186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923" y="1436518"/>
              <a:ext cx="3067736" cy="29047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A74C8E9-FA75-45E9-8999-017E2532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9333" y="1436518"/>
              <a:ext cx="2933333" cy="29047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458A514-A393-4150-B694-627B17E7CB59}"/>
                </a:ext>
              </a:extLst>
            </p:cNvPr>
            <p:cNvSpPr txBox="1"/>
            <p:nvPr/>
          </p:nvSpPr>
          <p:spPr>
            <a:xfrm>
              <a:off x="2301702" y="4336338"/>
              <a:ext cx="63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9DC500-9811-4D08-8747-AE712D7415EF}"/>
                </a:ext>
              </a:extLst>
            </p:cNvPr>
            <p:cNvSpPr txBox="1"/>
            <p:nvPr/>
          </p:nvSpPr>
          <p:spPr>
            <a:xfrm>
              <a:off x="6095999" y="4341280"/>
              <a:ext cx="63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662C249-31F7-4906-8471-C73947F7746A}"/>
              </a:ext>
            </a:extLst>
          </p:cNvPr>
          <p:cNvGrpSpPr/>
          <p:nvPr/>
        </p:nvGrpSpPr>
        <p:grpSpPr>
          <a:xfrm>
            <a:off x="4640685" y="4788618"/>
            <a:ext cx="4468390" cy="1789281"/>
            <a:chOff x="4640685" y="4788618"/>
            <a:chExt cx="4468390" cy="17892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FE0D9E-710C-4EEF-A9B1-2A23E692B3F0}"/>
                </a:ext>
              </a:extLst>
            </p:cNvPr>
            <p:cNvGrpSpPr/>
            <p:nvPr/>
          </p:nvGrpSpPr>
          <p:grpSpPr>
            <a:xfrm>
              <a:off x="4640685" y="4788618"/>
              <a:ext cx="4209804" cy="1517987"/>
              <a:chOff x="4640685" y="4788618"/>
              <a:chExt cx="4209804" cy="1517987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EA91C41-F8AE-4930-8071-BF915483B8C0}"/>
                  </a:ext>
                </a:extLst>
              </p:cNvPr>
              <p:cNvCxnSpPr/>
              <p:nvPr/>
            </p:nvCxnSpPr>
            <p:spPr>
              <a:xfrm>
                <a:off x="4763911" y="6186311"/>
                <a:ext cx="40865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4AF8729-C3F6-4C9A-B06D-53D1B703B95A}"/>
                  </a:ext>
                </a:extLst>
              </p:cNvPr>
              <p:cNvCxnSpPr>
                <a:cxnSpLocks/>
              </p:cNvCxnSpPr>
              <p:nvPr/>
            </p:nvCxnSpPr>
            <p:spPr>
              <a:xfrm rot="-1200000">
                <a:off x="4640685" y="5487464"/>
                <a:ext cx="40865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E2129EE-52EE-496E-8D90-D7E07F2048F0}"/>
                  </a:ext>
                </a:extLst>
              </p:cNvPr>
              <p:cNvCxnSpPr/>
              <p:nvPr/>
            </p:nvCxnSpPr>
            <p:spPr>
              <a:xfrm flipH="1" flipV="1">
                <a:off x="8604038" y="4788618"/>
                <a:ext cx="246451" cy="13976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弧形 18">
                <a:extLst>
                  <a:ext uri="{FF2B5EF4-FFF2-40B4-BE49-F238E27FC236}">
                    <a16:creationId xmlns:a16="http://schemas.microsoft.com/office/drawing/2014/main" id="{1F343657-C3E4-4CF7-B34F-90A99AD95A85}"/>
                  </a:ext>
                </a:extLst>
              </p:cNvPr>
              <p:cNvSpPr/>
              <p:nvPr/>
            </p:nvSpPr>
            <p:spPr>
              <a:xfrm rot="943946">
                <a:off x="5196923" y="5970127"/>
                <a:ext cx="228600" cy="336478"/>
              </a:xfrm>
              <a:prstGeom prst="arc">
                <a:avLst>
                  <a:gd name="adj1" fmla="val 15990992"/>
                  <a:gd name="adj2" fmla="val 53413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65374BC1-7D4B-4C17-ADCC-2237EBF81B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0726349"/>
                  </p:ext>
                </p:extLst>
              </p:nvPr>
            </p:nvGraphicFramePr>
            <p:xfrm>
              <a:off x="5587294" y="5836695"/>
              <a:ext cx="361950" cy="415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AxMath" r:id="rId5" imgW="181440" imgH="207360" progId="Equation.AxMath">
                      <p:embed/>
                    </p:oleObj>
                  </mc:Choice>
                  <mc:Fallback>
                    <p:oleObj name="AxMath" r:id="rId5" imgW="181440" imgH="207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587294" y="5836695"/>
                            <a:ext cx="361950" cy="4159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26075EE6-CA38-4F9D-9322-FF4E7937BF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233468"/>
                </p:ext>
              </p:extLst>
            </p:nvPr>
          </p:nvGraphicFramePr>
          <p:xfrm>
            <a:off x="6600825" y="5072063"/>
            <a:ext cx="2032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AxMath" r:id="rId7" imgW="101520" imgH="207360" progId="Equation.AxMath">
                    <p:embed/>
                  </p:oleObj>
                </mc:Choice>
                <mc:Fallback>
                  <p:oleObj name="AxMath" r:id="rId7" imgW="101520" imgH="20736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65374BC1-7D4B-4C17-ADCC-2237EBF81B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00825" y="5072063"/>
                          <a:ext cx="203200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7EEA4005-F580-4644-A026-9373BB86A3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48165"/>
                </p:ext>
              </p:extLst>
            </p:nvPr>
          </p:nvGraphicFramePr>
          <p:xfrm>
            <a:off x="7018622" y="6161974"/>
            <a:ext cx="2032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AxMath" r:id="rId9" imgW="101520" imgH="207360" progId="Equation.AxMath">
                    <p:embed/>
                  </p:oleObj>
                </mc:Choice>
                <mc:Fallback>
                  <p:oleObj name="AxMath" r:id="rId9" imgW="101520" imgH="20736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26075EE6-CA38-4F9D-9322-FF4E7937BF2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18622" y="6161974"/>
                          <a:ext cx="203200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37418FDE-570B-45A2-B28D-D7A4D659DE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585539"/>
                </p:ext>
              </p:extLst>
            </p:nvPr>
          </p:nvGraphicFramePr>
          <p:xfrm>
            <a:off x="8794750" y="5245100"/>
            <a:ext cx="3143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AxMath" r:id="rId10" imgW="156600" imgH="207360" progId="Equation.AxMath">
                    <p:embed/>
                  </p:oleObj>
                </mc:Choice>
                <mc:Fallback>
                  <p:oleObj name="AxMath" r:id="rId10" imgW="156600" imgH="207360" progId="Equation.AxMath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7EEA4005-F580-4644-A026-9373BB86A31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794750" y="5245100"/>
                          <a:ext cx="314325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58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Equation.AxMath</vt:lpstr>
      <vt:lpstr>AxMath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6</cp:revision>
  <dcterms:created xsi:type="dcterms:W3CDTF">2020-09-16T07:26:47Z</dcterms:created>
  <dcterms:modified xsi:type="dcterms:W3CDTF">2020-09-16T13:24:43Z</dcterms:modified>
</cp:coreProperties>
</file>