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664" y="-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37B4-987F-44BB-AFA7-451E9FD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477AB-A6D9-44E3-84E7-F54BB33F9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C7B1-6171-4526-889D-8B03CAF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0C9AC-B29B-43BC-9512-6B6096B8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E292D-9448-49C1-AD53-6FACA38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10BC-E1CE-4B8B-891B-8F0167A8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DBD69B-AD1B-4A7B-B499-AC78EE91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CE1CA-8591-4C71-A4B5-8889227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22AE8-ED3E-42BF-9E6E-984DE5B8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EC7E2-FB4B-4FC2-8D31-DD7B9206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C0BB57-1418-4979-A6AB-4053FB291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29862-1E95-4C97-8450-360BC11E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039FA-F4BF-40D3-9AF7-4A05D539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AA86-7677-4E7C-BD0B-69B407DE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27C86-602D-48EE-B09D-459E96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19BF-1450-45CC-A947-1829651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B567-90C6-4E1C-8CD0-A77FDE1B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A2D7-088B-460D-BD3A-B9F2510C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63BC0-C778-4B43-B979-3F38906F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FADC0-8F62-4300-97FA-5F8BAA5A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ECEB-0817-4816-928B-00F485D3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4105B-FD6A-4E1E-8233-951A2095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F155A-F0AB-4D96-AAFB-D11698D5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79C29-9D0D-4AC5-9E94-7AB49FFE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9A247-C4FE-4853-A08F-0D7EBEF7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A983-5F9A-49D8-BE43-BBFDB57A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119B-6499-4197-B2EE-72565E005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9E9F0-31E5-4A03-BFA9-3C06DBA8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3D437-C831-4861-A0A3-E7DD9D98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45548-90D4-4AA0-98D3-9493534A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58E49-5898-4731-8A43-C2993881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E593-73F0-496A-8BD7-B7B833A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211DC-0F19-4422-89DD-386CE679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DDC3A-9387-4AF6-9EC3-F1072B56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F20DE7-0CCD-44AA-9E9E-0EB96B37A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BF0274-2F05-4F12-968C-FD7C5F9F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9E9C4-E268-49DA-857C-3FE0998C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8A0C75-1ABC-4C27-9D00-6EEACEFF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565A4-8905-4768-8B11-845224E9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08A59-84E1-4DF8-A450-0AFB35E8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ACF32-2069-4AB4-871E-1C73C5E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03987-649D-4843-B45B-8C376C0E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845BB-DF8B-4228-B048-E1A17E8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E75B-81E6-4507-8DF4-6A30E2C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136E6-B010-4668-BD80-E1F0608C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0676F-5158-4FE1-9EB8-D4A55B5D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86282-4574-4DA7-ADD8-83597327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C1602-40C2-4B3C-B8C4-36AE365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FE99D-FF41-4C1A-B334-986EA56F9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E8FBE-9736-4F31-AF5E-2EB07BDB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1E9F1-7AA7-4F41-B289-BAB0232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9DC12-77D2-4197-BF00-28241497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AF30-3BCB-44D8-9D6B-C804D83B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C3D19-54B1-4A95-B23B-325E6D4F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AE91A-5563-4676-9389-AFA08614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77919-3ED7-4320-BA2E-9677CA50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4176B-35C4-45ED-A8F3-6016E66A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BE2E3-9E88-4E9F-A314-19B510E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5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DCD9C-6A34-46EE-8079-79013B8A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07293-A684-4DE4-926A-E9861E2C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63B30-4928-4F6F-815F-A2953DA0E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65B1-8FFF-4C01-B0B6-3B81A6682E51}" type="datetimeFigureOut">
              <a:rPr lang="zh-CN" altLang="en-US" smtClean="0"/>
              <a:t>2020/9/17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BB671-9B7C-486E-9B31-D86499746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F5E03-FCD1-4A3D-A742-A58802AA9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3B8267-7A36-4959-AD04-75C585260ABA}"/>
              </a:ext>
            </a:extLst>
          </p:cNvPr>
          <p:cNvGrpSpPr/>
          <p:nvPr/>
        </p:nvGrpSpPr>
        <p:grpSpPr>
          <a:xfrm>
            <a:off x="3034595" y="2147887"/>
            <a:ext cx="5849759" cy="2777302"/>
            <a:chOff x="3034595" y="2147887"/>
            <a:chExt cx="5849759" cy="2777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5F6D8D-054B-4762-B34A-0F289D663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4595" y="2147887"/>
              <a:ext cx="2333347" cy="27773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F42E47-3678-4A60-9D0B-F1231EA4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1705" y="2147887"/>
              <a:ext cx="2152649" cy="277730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7ABF17-EA5C-47D8-9D89-04647CC8899B}"/>
                </a:ext>
              </a:extLst>
            </p:cNvPr>
            <p:cNvSpPr/>
            <p:nvPr/>
          </p:nvSpPr>
          <p:spPr>
            <a:xfrm>
              <a:off x="3257550" y="28321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66D12BC-5D1B-406E-BC21-547C29279AC6}"/>
                </a:ext>
              </a:extLst>
            </p:cNvPr>
            <p:cNvSpPr/>
            <p:nvPr/>
          </p:nvSpPr>
          <p:spPr>
            <a:xfrm>
              <a:off x="3594100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07E8D-0286-4F73-97FA-F93C920D86AD}"/>
                </a:ext>
              </a:extLst>
            </p:cNvPr>
            <p:cNvSpPr/>
            <p:nvPr/>
          </p:nvSpPr>
          <p:spPr>
            <a:xfrm>
              <a:off x="3873500" y="2552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C4666E-6ABD-4725-A268-BD85F8C903DA}"/>
                </a:ext>
              </a:extLst>
            </p:cNvPr>
            <p:cNvSpPr/>
            <p:nvPr/>
          </p:nvSpPr>
          <p:spPr>
            <a:xfrm>
              <a:off x="3873500" y="29178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E03F25-DD92-4BB7-9763-546A054FA43B}"/>
                </a:ext>
              </a:extLst>
            </p:cNvPr>
            <p:cNvSpPr/>
            <p:nvPr/>
          </p:nvSpPr>
          <p:spPr>
            <a:xfrm>
              <a:off x="3498850" y="369131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F70C52-C2CF-4E59-988C-0B3528DCFFB2}"/>
                </a:ext>
              </a:extLst>
            </p:cNvPr>
            <p:cNvSpPr/>
            <p:nvPr/>
          </p:nvSpPr>
          <p:spPr>
            <a:xfrm>
              <a:off x="4233018" y="3812954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E879360-AC63-4180-A688-022DF14BBA40}"/>
                </a:ext>
              </a:extLst>
            </p:cNvPr>
            <p:cNvSpPr/>
            <p:nvPr/>
          </p:nvSpPr>
          <p:spPr>
            <a:xfrm>
              <a:off x="3594100" y="4200526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188117-0A95-4DBD-850C-28863DD446A9}"/>
                </a:ext>
              </a:extLst>
            </p:cNvPr>
            <p:cNvSpPr/>
            <p:nvPr/>
          </p:nvSpPr>
          <p:spPr>
            <a:xfrm>
              <a:off x="4481021" y="4152901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3838911-0AB5-4751-8C88-F024075BBD78}"/>
                </a:ext>
              </a:extLst>
            </p:cNvPr>
            <p:cNvSpPr/>
            <p:nvPr/>
          </p:nvSpPr>
          <p:spPr>
            <a:xfrm>
              <a:off x="3892550" y="33337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5BED2E1-BBC2-44A5-AB70-272105326BFE}"/>
                </a:ext>
              </a:extLst>
            </p:cNvPr>
            <p:cNvSpPr/>
            <p:nvPr/>
          </p:nvSpPr>
          <p:spPr>
            <a:xfrm>
              <a:off x="7760404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27DDAA-A10E-446C-8E13-4DAEC0258249}"/>
                </a:ext>
              </a:extLst>
            </p:cNvPr>
            <p:cNvSpPr/>
            <p:nvPr/>
          </p:nvSpPr>
          <p:spPr>
            <a:xfrm>
              <a:off x="7712779" y="32099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230A93-BA00-49CE-8A19-366E2A62F27F}"/>
                </a:ext>
              </a:extLst>
            </p:cNvPr>
            <p:cNvSpPr/>
            <p:nvPr/>
          </p:nvSpPr>
          <p:spPr>
            <a:xfrm>
              <a:off x="7575902" y="27368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40370B0-ABE5-4B0C-9647-E980A6372A1A}"/>
                </a:ext>
              </a:extLst>
            </p:cNvPr>
            <p:cNvSpPr/>
            <p:nvPr/>
          </p:nvSpPr>
          <p:spPr>
            <a:xfrm>
              <a:off x="7855654" y="2679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CE0A08B-84ED-4C93-B459-6C9E5BA196AE}"/>
                </a:ext>
              </a:extLst>
            </p:cNvPr>
            <p:cNvSpPr/>
            <p:nvPr/>
          </p:nvSpPr>
          <p:spPr>
            <a:xfrm>
              <a:off x="7528277" y="359606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7FDA2D-717A-4609-BAAE-E01B36F017C6}"/>
                </a:ext>
              </a:extLst>
            </p:cNvPr>
            <p:cNvSpPr/>
            <p:nvPr/>
          </p:nvSpPr>
          <p:spPr>
            <a:xfrm>
              <a:off x="7760404" y="4019932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F22EB34-1B42-46DD-8416-4484529A75BC}"/>
                </a:ext>
              </a:extLst>
            </p:cNvPr>
            <p:cNvSpPr/>
            <p:nvPr/>
          </p:nvSpPr>
          <p:spPr>
            <a:xfrm>
              <a:off x="7808029" y="366255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EB00BE3-039E-4DB8-90DD-7D78BDC6E25C}"/>
                </a:ext>
              </a:extLst>
            </p:cNvPr>
            <p:cNvSpPr/>
            <p:nvPr/>
          </p:nvSpPr>
          <p:spPr>
            <a:xfrm>
              <a:off x="7480652" y="395643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DFE4B8F-5CD5-4DF3-ADE0-9DF49F8A36C0}"/>
                </a:ext>
              </a:extLst>
            </p:cNvPr>
            <p:cNvSpPr/>
            <p:nvPr/>
          </p:nvSpPr>
          <p:spPr>
            <a:xfrm>
              <a:off x="7760404" y="308470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860C47A-38CF-41D9-B39F-6C3B312970DE}"/>
                </a:ext>
              </a:extLst>
            </p:cNvPr>
            <p:cNvCxnSpPr>
              <a:cxnSpLocks/>
              <a:stCxn id="28" idx="2"/>
              <a:endCxn id="10" idx="6"/>
            </p:cNvCxnSpPr>
            <p:nvPr/>
          </p:nvCxnSpPr>
          <p:spPr>
            <a:xfrm flipH="1" flipV="1">
              <a:off x="3689350" y="2505075"/>
              <a:ext cx="4023429" cy="752475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52F1C9C-A2CE-4927-BD33-4CAD1B8D7EA6}"/>
                </a:ext>
              </a:extLst>
            </p:cNvPr>
            <p:cNvCxnSpPr>
              <a:cxnSpLocks/>
              <a:stCxn id="34" idx="3"/>
              <a:endCxn id="16" idx="6"/>
            </p:cNvCxnSpPr>
            <p:nvPr/>
          </p:nvCxnSpPr>
          <p:spPr>
            <a:xfrm flipH="1">
              <a:off x="3594100" y="3677370"/>
              <a:ext cx="3948126" cy="6157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81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4</cp:revision>
  <dcterms:created xsi:type="dcterms:W3CDTF">2020-09-17T08:10:25Z</dcterms:created>
  <dcterms:modified xsi:type="dcterms:W3CDTF">2020-09-17T14:49:23Z</dcterms:modified>
</cp:coreProperties>
</file>