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7508E-73AA-ADDA-0958-B420C68AD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CB940A-054E-B56B-4F8E-DF8BE84FE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6FAB6-856D-724F-8A1E-00145944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E74-2BF3-4F1F-A89E-F06CF4B25C5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D3F1D-7DB9-497C-0BF7-86D4D100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C4AF2-2634-E42E-1036-65C4E515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3A9F-1CD1-42A4-AFA5-21F16E47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0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88536-D39C-E461-9221-50C53181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E187C1-0B43-D2D7-789D-2277B725A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A520D-4DD9-E219-064C-EF7BE94E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E74-2BF3-4F1F-A89E-F06CF4B25C5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B70B1-D8B0-F14A-A6B0-6F5DC891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B2299-C843-BD17-ABA2-B9AEA60E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3A9F-1CD1-42A4-AFA5-21F16E47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9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1B04EE-CA80-189E-14A7-60C11B99E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1A2F-E1B6-6B81-E01A-B88CBE38C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A6DDD-57DC-CE91-AC5C-239A7FA7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E74-2BF3-4F1F-A89E-F06CF4B25C5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7CDBF-BC8A-CC37-BBE0-4B4C52B3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DE0D7-7B75-ADCE-53CB-7A15A74D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3A9F-1CD1-42A4-AFA5-21F16E47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9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6B234-A56C-0306-BEBE-F42F1FF0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D4D82-0F55-E13E-97A6-6ADB65D1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30CBF-1A81-2793-E335-62B34EC7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E74-2BF3-4F1F-A89E-F06CF4B25C5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A3175-3804-363A-B253-B0B6D852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9EBB6-3344-DF94-B563-72AE16ED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3A9F-1CD1-42A4-AFA5-21F16E47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1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68178-FD55-0C34-C2BE-F865B160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E1CFC-85B0-459C-4127-E97EE61D5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120F3-7C6F-572D-0117-5167BA39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E74-2BF3-4F1F-A89E-F06CF4B25C5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23550-92B2-1F99-4E6E-685FF878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117E2-16EC-AFEE-03CD-5CC035E9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3A9F-1CD1-42A4-AFA5-21F16E47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2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6F0AF-3DE4-664D-E14B-40735A72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9F4B4-22D0-0545-6A5A-E30BA29FC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75AD9-B413-896C-AB1D-9458B578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A67F4-E0FC-202D-DF79-6AE8BEB7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E74-2BF3-4F1F-A89E-F06CF4B25C5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D6C09-27BA-E4A8-E4C6-26F676A4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25AF5-E579-B0FC-A7BC-FE8C4C41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3A9F-1CD1-42A4-AFA5-21F16E47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0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842B5-55DA-714F-D461-282807EB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C0341-8BB4-408A-0CA4-1F50F9599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16D4DC-BB44-80D0-823F-766B5E221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23C645-EE77-DFAB-4422-A422ECF44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7ED864-6517-4778-26E5-1FEB1C37F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CE1E6-3476-A531-B7B6-3D6B924A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E74-2BF3-4F1F-A89E-F06CF4B25C5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BF3AF2-622D-68D6-9EA2-0CE53318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DABD70-1879-6F3C-BAAC-5B31344C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3A9F-1CD1-42A4-AFA5-21F16E47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2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EDEC9-CCCA-982E-3D2C-F2828ED1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19E462-2A7E-9AE5-2232-CFAFD839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E74-2BF3-4F1F-A89E-F06CF4B25C5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53E25A-D675-6848-9ED8-6E8C96B4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501C9D-07CC-F35B-0268-7B57CE24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3A9F-1CD1-42A4-AFA5-21F16E47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0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8ED7FF-2376-8C4C-3C0A-CFCF9618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E74-2BF3-4F1F-A89E-F06CF4B25C5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9ACBA6-2496-573B-FA93-526572E4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2BA4B-E8C9-1BC6-8E17-98F9CC44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3A9F-1CD1-42A4-AFA5-21F16E47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60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DE2D1-7B0F-7E95-F2D8-91E120F6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A1714-1B56-4B6B-1D19-2FB5DE25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CA9836-9524-FD45-C14E-15C900106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47218-8788-267E-52FE-575A021E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E74-2BF3-4F1F-A89E-F06CF4B25C5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4BC93-F9C7-64B5-F620-11761745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9DBDC-679C-ED9F-1AD7-013EADEA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3A9F-1CD1-42A4-AFA5-21F16E47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3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00F28-1C66-3152-F537-B087D160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5527D-5AD8-DA82-290F-9E9CA5732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40A575-EB4F-0DC2-D1C1-276008CB6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902A10-D6D2-2110-D533-9E167C6D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EE74-2BF3-4F1F-A89E-F06CF4B25C5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B66FB-3993-331E-4F79-F25080C1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E811BD-BB94-D15F-4FBC-96F5394A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3A9F-1CD1-42A4-AFA5-21F16E47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8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AB4AA8-ABFD-C1B1-D41A-4339ED15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D8CFC-5C7F-07A7-605B-22C31081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9FF13-2823-4603-3186-831385F73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EE74-2BF3-4F1F-A89E-F06CF4B25C5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E902D-E919-08A6-7153-C805AF563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06C2-6E48-1079-915A-33286AA6B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3A9F-1CD1-42A4-AFA5-21F16E47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217DD1-7DE5-9EBE-A0DA-11323CFEAECF}"/>
              </a:ext>
            </a:extLst>
          </p:cNvPr>
          <p:cNvGrpSpPr/>
          <p:nvPr/>
        </p:nvGrpSpPr>
        <p:grpSpPr>
          <a:xfrm>
            <a:off x="-3790361" y="1462087"/>
            <a:ext cx="16015363" cy="4545013"/>
            <a:chOff x="-3790361" y="1462087"/>
            <a:chExt cx="16015363" cy="454501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814908A-A977-81A9-3BF8-C12D4A6B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9925" y="1462087"/>
              <a:ext cx="5205077" cy="454501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4E9845-0C2D-8AFB-7BC0-5800F1D2D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90361" y="2057857"/>
              <a:ext cx="10178461" cy="3949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546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Fesian Xu</dc:creator>
  <cp:lastModifiedBy>Fesian Xu</cp:lastModifiedBy>
  <cp:revision>1</cp:revision>
  <dcterms:created xsi:type="dcterms:W3CDTF">2024-07-14T13:54:54Z</dcterms:created>
  <dcterms:modified xsi:type="dcterms:W3CDTF">2024-07-14T15:02:13Z</dcterms:modified>
</cp:coreProperties>
</file>