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AA0CB-61A9-4872-A35E-376FD8B48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A9388-2035-4639-8177-D03B6095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73384-2ABC-42B2-9535-4B6FC2A1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743B4-EB6D-4D57-A217-AC82F8B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759A0-FCB7-43E2-8218-4EA65A85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5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C2EC-0345-4AE3-8D07-EFD7CAF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B3808-CECB-4302-AF5D-04FC74FC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A5EA-1F5C-41E3-81FB-15882CE5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6DB89-B7FE-4A9F-9460-AE041F7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7AED7-6607-49D3-B580-D5A1C2EC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6FDAF-0D75-44C5-B566-8AA8629E5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31229-1586-4821-B094-E33E3AE41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9B80A-1661-41CC-9E33-3F65FD03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A437-825D-40E5-89EA-F8EC64E4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D44F4-5FD7-4740-A831-575115A6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79772-0E51-4868-B9F8-13992433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33A5-74AA-46B3-91E3-73BC793D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A08E1-E0EB-48EB-8BF8-9993454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FFB02-EF28-4CB2-B94B-CEBE9DBF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A0246-5199-424F-B752-9B316EF9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0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393A2-2300-430B-A459-947FE86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AE741-CFCC-4D89-9177-3BAAAEA3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A7082-CAEB-43B4-9699-449205BE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F593B-927C-4830-953D-B10B97C7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E00A7-748A-44FC-8B32-FE785437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B344C-3228-4C25-AD27-96C60FDF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2E32-6445-4970-87A3-771BF8E64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4B45F-DDA3-4A76-983C-19CB482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8261E-6F5E-4618-95D0-A003C36F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5F953-393B-45C6-96D6-36AE4BB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8D62C-8ACC-45C7-A554-6C6E717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46E99-A40C-489E-8EBD-BA506CA4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E49AD-E433-43B3-BC1F-A4960117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89DD1-C4AD-4A02-A59D-E2C7BCAF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7755B-0F3E-44E2-AB7F-49119260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102CC-828F-4F69-AA7C-13A71229B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4AA88C-7603-4D7F-974B-EC27506D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A00BE-15CD-4C4E-AF19-590042D1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0FB39-C2F7-428D-9E9D-F39FEB91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A79E-4680-4F9E-9104-9CE81ABD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59B21-CB61-4B14-924C-288700EA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33CBD-B140-4D3F-A9B1-D575657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74280-E2B4-4F97-957B-4AD7A4F3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01341-9D02-4717-AE26-764327D2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9B60BB-3D2F-414C-8143-3542A2A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CB504-0271-4EB6-8156-B3C13E53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02D8-BE28-4AC4-914E-C55D6B33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0BA41-7F84-4F26-92F1-BC61C497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6985-7EA6-48D6-A369-C6056382A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E74AD-379F-4282-94FF-74467650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6E30F-7C4A-47EE-885D-DA77D7D4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73EA0-CC73-435F-BB44-2074BF4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F303E-F362-40C5-B110-B8BCBE9E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C69D9C-B9F2-403B-963E-AE08333F3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F5F8E-BCD3-4070-8436-87EF64AF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61F67-D2F5-4404-BF60-36EC04D8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C450D-AA6C-4FE3-BCB8-BE7641B8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C22F0-778C-48E8-AF8B-844F7DB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569F2A-54C2-4D50-B98B-CFE32855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43BBB-30B5-441A-B110-88BF52A8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472B-4B67-4520-B2EC-E44731901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A211-9DB5-44C4-B1D5-CCB8AECC9A74}" type="datetimeFigureOut">
              <a:rPr lang="zh-CN" altLang="en-US" smtClean="0"/>
              <a:t>2020/11/8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6FB43-EC65-4F4B-A79A-9B1D87D9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03B79-33CC-4A3D-8F8E-C5993408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43BF-2CD3-478C-BB70-7D89FAE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2610D8-3AE3-476B-914B-D1F6665DE752}"/>
              </a:ext>
            </a:extLst>
          </p:cNvPr>
          <p:cNvGrpSpPr/>
          <p:nvPr/>
        </p:nvGrpSpPr>
        <p:grpSpPr>
          <a:xfrm>
            <a:off x="-292315" y="361244"/>
            <a:ext cx="10857522" cy="6227231"/>
            <a:chOff x="-292315" y="361244"/>
            <a:chExt cx="10857522" cy="622723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A0F0EBF-C7BE-481E-A0FF-4600A320F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638" y="1182866"/>
              <a:ext cx="7809524" cy="286666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79E7E15-BD1F-4292-BF07-270A5AA1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6793" y="1764245"/>
              <a:ext cx="7809524" cy="286666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AD4E607-DB48-463B-95B4-0C498AEE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948" y="2399245"/>
              <a:ext cx="7809524" cy="286666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FDFD8B-BD85-48F4-A87A-92C463454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5683" y="3034245"/>
              <a:ext cx="7809524" cy="2866667"/>
            </a:xfrm>
            <a:prstGeom prst="rect">
              <a:avLst/>
            </a:prstGeom>
          </p:spPr>
        </p:pic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ED9699-2C28-476F-B5FB-C48C0C10BAC4}"/>
                </a:ext>
              </a:extLst>
            </p:cNvPr>
            <p:cNvCxnSpPr/>
            <p:nvPr/>
          </p:nvCxnSpPr>
          <p:spPr>
            <a:xfrm>
              <a:off x="568107" y="4695292"/>
              <a:ext cx="1634421" cy="163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F2239E8-8773-4DB6-8A6F-46AE37B5D274}"/>
                </a:ext>
              </a:extLst>
            </p:cNvPr>
            <p:cNvCxnSpPr/>
            <p:nvPr/>
          </p:nvCxnSpPr>
          <p:spPr>
            <a:xfrm>
              <a:off x="568107" y="609599"/>
              <a:ext cx="2425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EAF8D20-AE24-454C-A56F-A7101929E899}"/>
                </a:ext>
              </a:extLst>
            </p:cNvPr>
            <p:cNvCxnSpPr/>
            <p:nvPr/>
          </p:nvCxnSpPr>
          <p:spPr>
            <a:xfrm>
              <a:off x="568107" y="609599"/>
              <a:ext cx="0" cy="18513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A3666D7-0F5E-4C0D-8354-61193646987D}"/>
                </a:ext>
              </a:extLst>
            </p:cNvPr>
            <p:cNvSpPr txBox="1"/>
            <p:nvPr/>
          </p:nvSpPr>
          <p:spPr>
            <a:xfrm>
              <a:off x="3115733" y="361244"/>
              <a:ext cx="162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特征通道域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4D7B850-9B1F-4E26-91CD-2D3816224BE5}"/>
                </a:ext>
              </a:extLst>
            </p:cNvPr>
            <p:cNvSpPr txBox="1"/>
            <p:nvPr/>
          </p:nvSpPr>
          <p:spPr>
            <a:xfrm>
              <a:off x="-292315" y="2569444"/>
              <a:ext cx="162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关节点域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CD2FC3A-5506-4B0B-B88A-64517E8E3C41}"/>
                </a:ext>
              </a:extLst>
            </p:cNvPr>
            <p:cNvSpPr txBox="1"/>
            <p:nvPr/>
          </p:nvSpPr>
          <p:spPr>
            <a:xfrm>
              <a:off x="260840" y="5436111"/>
              <a:ext cx="162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时间域</a:t>
              </a:r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0732711F-DB43-49BA-BB88-4B0362EFBC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211774"/>
                </p:ext>
              </p:extLst>
            </p:nvPr>
          </p:nvGraphicFramePr>
          <p:xfrm>
            <a:off x="4296657" y="6070950"/>
            <a:ext cx="47275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AxMath" r:id="rId4" imgW="2363040" imgH="258480" progId="Equation.AxMath">
                    <p:embed/>
                  </p:oleObj>
                </mc:Choice>
                <mc:Fallback>
                  <p:oleObj name="AxMath" r:id="rId4" imgW="2363040" imgH="2584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96657" y="6070950"/>
                          <a:ext cx="4727575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86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</cp:revision>
  <dcterms:created xsi:type="dcterms:W3CDTF">2020-11-08T10:23:04Z</dcterms:created>
  <dcterms:modified xsi:type="dcterms:W3CDTF">2020-11-08T11:25:01Z</dcterms:modified>
</cp:coreProperties>
</file>