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7AEE9-6B6E-02E3-7079-C9B4751E5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95826-8279-2339-460E-DDFF6333F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42647-3E22-5353-31B2-18C425C6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D471D-5E5B-09E0-D4EA-8DEC3E1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E8E24-8D6F-CEB0-EB6F-44D4BE0E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9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39667-B3CF-A284-B158-441CC69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81495-D0FE-F804-2A45-093AD266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BB1B9-38CB-E2FF-A801-F0465011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3ACE5-A2F4-00F0-7DB8-6622DBE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5292-3A12-66B4-D286-EE3FFA84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3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E25C0F-0059-0500-9332-FF8340AB7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05F36-06DE-F582-E0F1-7772CE6A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E0B60-C74A-C4D4-8D12-C6695270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22BB3-A638-425D-BB73-AE373B00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CED3E-4B05-6EA1-D202-3D4CEE87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6B3A0-9CF7-06AC-BF38-867CB4A3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A94B-3DA4-044D-70D3-B0E41B6D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CD26A-F512-F389-F1B1-4E1C064F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7C713-D687-684B-9A6C-08E3910D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E9241-17AF-81A4-A2C4-AD66649A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3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EC451-5B64-6C57-07F7-B15A249C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C835E-1289-ED1C-32E1-E15B33BF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7243B-140A-ACB9-ECA8-34B4C0D7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5AE8E-C6DF-C648-187B-B3622710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5A59A-8885-3EEF-2073-7A8409B6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1F959-EF7C-1CEF-83C0-5D40E142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EF575-DF5C-A158-D857-A3566213F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7F23D-196A-3C33-B9A5-7568DE60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6A560-B823-5C14-6868-ABB1A913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83555-9105-5D3E-CEB8-CEE22CC4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02043-1FAB-8634-8D34-0D0A0F3A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DEC24-57D1-B03B-8D55-B8045194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3412C-C012-E302-CEB4-95FADC52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B1E2C-C687-35E3-F4EC-351CE9FD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69038E-2140-6B95-EDD0-E1ADF0A3E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21A05-FF20-B24B-159E-9BEACB26F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C10F1F-6CC3-C469-3DE8-2D0D3A13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89352D-B296-3880-3D30-D4005D32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A46E0B-224C-C30E-995A-74207B7E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7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65EF-99D3-9BDF-7C30-48387AB2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D98106-FD42-445E-989F-5771EA2F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14485-CBC8-FE9C-AC9C-5F77C60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96168-2104-DBD5-6B8C-7666DEFD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D95990-FA5C-C60A-9CF5-27B68998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14FCF-D1FA-FF47-27C9-52659F0F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25AE38-3436-F6CE-4882-E52B680C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76A37-8297-87AB-F820-0D467BA6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D3D70-162C-1CA3-D248-516C02B8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86BFF-3CA5-29A4-3D93-245F49F4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5DBC7-52F4-88D2-5775-A9571DD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909A-6B76-53C9-071D-FB0497E1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56EE4-BABB-52D4-BE4D-DBAF18F1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7F0E7-D633-091A-BFFD-AF9C6EB5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DE2B67-78CA-B304-CCC2-21913AF8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8C819-B5E3-055C-C735-E7B1E812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E5ADB-D41F-DBC6-85DC-251863E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86DA5-DBEE-B796-F098-FD8D48A3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306D1-4455-8C1C-2B83-46CB282F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7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A1A28-9983-9FCE-9707-58E88E89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A08E3-B94A-708F-7DD8-19ABF1386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FFC0F-6CBE-BDAE-6ACC-39F105D6B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029B-C061-4D95-ADF3-89EDEF417C5A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43F4-21BE-22EB-8539-8F02A974D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38B8-6067-7491-02FE-A1FDBC5D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D765-F2F3-4A26-899F-7EBF313B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1B3B178-B54B-CCCD-A909-506766FD9FCF}"/>
              </a:ext>
            </a:extLst>
          </p:cNvPr>
          <p:cNvGrpSpPr/>
          <p:nvPr/>
        </p:nvGrpSpPr>
        <p:grpSpPr>
          <a:xfrm>
            <a:off x="3614736" y="1123950"/>
            <a:ext cx="3686177" cy="2597150"/>
            <a:chOff x="3614736" y="1123950"/>
            <a:chExt cx="4452665" cy="3240000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BEF60A36-4689-B756-7860-683687B02DB5}"/>
                </a:ext>
              </a:extLst>
            </p:cNvPr>
            <p:cNvSpPr/>
            <p:nvPr/>
          </p:nvSpPr>
          <p:spPr>
            <a:xfrm>
              <a:off x="3614736" y="1123950"/>
              <a:ext cx="3240000" cy="3240000"/>
            </a:xfrm>
            <a:prstGeom prst="flowChartConnector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4D6F7C41-560A-C0F6-C21F-3FA726C93CB7}"/>
                </a:ext>
              </a:extLst>
            </p:cNvPr>
            <p:cNvSpPr/>
            <p:nvPr/>
          </p:nvSpPr>
          <p:spPr>
            <a:xfrm>
              <a:off x="5146629" y="2655843"/>
              <a:ext cx="176213" cy="1762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C26D49-8E38-3DD0-52AD-CB05C5E545EE}"/>
                </a:ext>
              </a:extLst>
            </p:cNvPr>
            <p:cNvSpPr txBox="1"/>
            <p:nvPr/>
          </p:nvSpPr>
          <p:spPr>
            <a:xfrm>
              <a:off x="4879191" y="2797991"/>
              <a:ext cx="718512" cy="28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Positive</a:t>
              </a:r>
              <a:endParaRPr lang="zh-CN" altLang="en-US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7FAAEC1-C2A8-2F4D-38D9-16056FD1330C}"/>
                </a:ext>
              </a:extLst>
            </p:cNvPr>
            <p:cNvCxnSpPr>
              <a:stCxn id="7" idx="0"/>
              <a:endCxn id="6" idx="0"/>
            </p:cNvCxnSpPr>
            <p:nvPr/>
          </p:nvCxnSpPr>
          <p:spPr>
            <a:xfrm flipV="1">
              <a:off x="5234736" y="1123950"/>
              <a:ext cx="0" cy="15318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F51F68B-0D98-7260-9AF5-7F2540064CD1}"/>
                </a:ext>
              </a:extLst>
            </p:cNvPr>
            <p:cNvSpPr txBox="1"/>
            <p:nvPr/>
          </p:nvSpPr>
          <p:spPr>
            <a:xfrm>
              <a:off x="4633967" y="1825086"/>
              <a:ext cx="928686" cy="30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margin</a:t>
              </a:r>
              <a:endParaRPr lang="zh-CN" altLang="en-US" sz="1200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6D66C885-4939-F5FB-811F-075E35C490B3}"/>
                </a:ext>
              </a:extLst>
            </p:cNvPr>
            <p:cNvSpPr/>
            <p:nvPr/>
          </p:nvSpPr>
          <p:spPr>
            <a:xfrm rot="1131158">
              <a:off x="7360309" y="1742978"/>
              <a:ext cx="176212" cy="176212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601761-40CC-06EA-8F6C-D69A52D77AE7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5322842" y="1869250"/>
              <a:ext cx="2047123" cy="8746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4EE5CAB-B933-1520-BC40-16027B6E58A8}"/>
                </a:ext>
              </a:extLst>
            </p:cNvPr>
            <p:cNvSpPr txBox="1"/>
            <p:nvPr/>
          </p:nvSpPr>
          <p:spPr>
            <a:xfrm>
              <a:off x="7138715" y="1889896"/>
              <a:ext cx="928686" cy="30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Negative</a:t>
              </a:r>
              <a:endParaRPr lang="zh-CN" altLang="en-US" sz="1200" dirty="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83A2A4EF-8500-B5A5-2138-26E3DEFD07E0}"/>
                </a:ext>
              </a:extLst>
            </p:cNvPr>
            <p:cNvSpPr/>
            <p:nvPr/>
          </p:nvSpPr>
          <p:spPr>
            <a:xfrm>
              <a:off x="6438997" y="2762085"/>
              <a:ext cx="176213" cy="176213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C8A4DF1-456D-DB2A-24C3-537EDC9BF954}"/>
                </a:ext>
              </a:extLst>
            </p:cNvPr>
            <p:cNvCxnSpPr>
              <a:cxnSpLocks/>
              <a:stCxn id="7" idx="5"/>
              <a:endCxn id="23" idx="2"/>
            </p:cNvCxnSpPr>
            <p:nvPr/>
          </p:nvCxnSpPr>
          <p:spPr>
            <a:xfrm>
              <a:off x="5297036" y="2806250"/>
              <a:ext cx="1141961" cy="439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FC44AE9-732A-63F2-2CB6-F098E3E1AD09}"/>
                </a:ext>
              </a:extLst>
            </p:cNvPr>
            <p:cNvSpPr txBox="1"/>
            <p:nvPr/>
          </p:nvSpPr>
          <p:spPr>
            <a:xfrm>
              <a:off x="6131113" y="2894356"/>
              <a:ext cx="791977" cy="28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Negative</a:t>
              </a:r>
              <a:endParaRPr lang="zh-CN" altLang="en-US" sz="1200" dirty="0"/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D2710C70-11C5-760D-4B31-9F5FAF91C0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2123715"/>
                </p:ext>
              </p:extLst>
            </p:nvPr>
          </p:nvGraphicFramePr>
          <p:xfrm>
            <a:off x="4980939" y="2647785"/>
            <a:ext cx="1793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180000" imgH="228240" progId="Equation.AxMath">
                    <p:embed/>
                  </p:oleObj>
                </mc:Choice>
                <mc:Fallback>
                  <p:oleObj name="AxMath" r:id="rId2" imgW="180000" imgH="2282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980939" y="2647785"/>
                          <a:ext cx="17938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BF127911-BBB9-BB7F-0E13-0A1633AFC6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889369"/>
                </p:ext>
              </p:extLst>
            </p:nvPr>
          </p:nvGraphicFramePr>
          <p:xfrm>
            <a:off x="6645279" y="2743949"/>
            <a:ext cx="1793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80000" imgH="228960" progId="Equation.AxMath">
                    <p:embed/>
                  </p:oleObj>
                </mc:Choice>
                <mc:Fallback>
                  <p:oleObj name="AxMath" r:id="rId4" imgW="180000" imgH="228960" progId="Equation.AxMath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D2710C70-11C5-760D-4B31-9F5FAF91C0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45279" y="2743949"/>
                          <a:ext cx="17938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A69ADBD-F261-05DB-4CA9-5E35212656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027302"/>
                </p:ext>
              </p:extLst>
            </p:nvPr>
          </p:nvGraphicFramePr>
          <p:xfrm>
            <a:off x="7579533" y="1724840"/>
            <a:ext cx="1793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180000" imgH="228960" progId="Equation.AxMath">
                    <p:embed/>
                  </p:oleObj>
                </mc:Choice>
                <mc:Fallback>
                  <p:oleObj name="AxMath" r:id="rId6" imgW="180000" imgH="228960" progId="Equation.AxMath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BF127911-BBB9-BB7F-0E13-0A1633AFC6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79533" y="1724840"/>
                          <a:ext cx="179387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249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742D6245-16C0-D33C-320E-865DA00969EE}"/>
              </a:ext>
            </a:extLst>
          </p:cNvPr>
          <p:cNvGrpSpPr/>
          <p:nvPr/>
        </p:nvGrpSpPr>
        <p:grpSpPr>
          <a:xfrm>
            <a:off x="686593" y="1073118"/>
            <a:ext cx="8285959" cy="4233036"/>
            <a:chOff x="686593" y="1073118"/>
            <a:chExt cx="8285959" cy="42330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7C2095E-0E18-10CC-FD67-94001AEBE93E}"/>
                </a:ext>
              </a:extLst>
            </p:cNvPr>
            <p:cNvSpPr/>
            <p:nvPr/>
          </p:nvSpPr>
          <p:spPr>
            <a:xfrm>
              <a:off x="342265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F0ED02-B431-5958-6A95-F90F41D7E51E}"/>
                </a:ext>
              </a:extLst>
            </p:cNvPr>
            <p:cNvSpPr/>
            <p:nvPr/>
          </p:nvSpPr>
          <p:spPr>
            <a:xfrm>
              <a:off x="342265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FD593F-F80F-841B-AAB2-5D1B898873AF}"/>
                </a:ext>
              </a:extLst>
            </p:cNvPr>
            <p:cNvSpPr/>
            <p:nvPr/>
          </p:nvSpPr>
          <p:spPr>
            <a:xfrm>
              <a:off x="342265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9C588FA-7D2E-FD66-FC06-6E387B354FCC}"/>
                </a:ext>
              </a:extLst>
            </p:cNvPr>
            <p:cNvSpPr/>
            <p:nvPr/>
          </p:nvSpPr>
          <p:spPr>
            <a:xfrm>
              <a:off x="342265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5C5DDA1-4C78-4DBD-4A0D-6CED367994BA}"/>
                </a:ext>
              </a:extLst>
            </p:cNvPr>
            <p:cNvSpPr/>
            <p:nvPr/>
          </p:nvSpPr>
          <p:spPr>
            <a:xfrm>
              <a:off x="3149600" y="1073150"/>
              <a:ext cx="196850" cy="1397000"/>
            </a:xfrm>
            <a:prstGeom prst="leftBrace">
              <a:avLst>
                <a:gd name="adj1" fmla="val 130914"/>
                <a:gd name="adj2" fmla="val 509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10E666-A029-880F-14F6-5F21582D8307}"/>
                </a:ext>
              </a:extLst>
            </p:cNvPr>
            <p:cNvSpPr/>
            <p:nvPr/>
          </p:nvSpPr>
          <p:spPr>
            <a:xfrm>
              <a:off x="382270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FB5DE0-4D7E-DE63-8C1E-2C9B35D66A17}"/>
                </a:ext>
              </a:extLst>
            </p:cNvPr>
            <p:cNvSpPr/>
            <p:nvPr/>
          </p:nvSpPr>
          <p:spPr>
            <a:xfrm>
              <a:off x="422275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DFB5FA-2132-2C9B-1579-4922E325088C}"/>
                </a:ext>
              </a:extLst>
            </p:cNvPr>
            <p:cNvSpPr/>
            <p:nvPr/>
          </p:nvSpPr>
          <p:spPr>
            <a:xfrm>
              <a:off x="462280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457C4D-CABF-DDE2-3059-8D8EBBD04855}"/>
                </a:ext>
              </a:extLst>
            </p:cNvPr>
            <p:cNvSpPr/>
            <p:nvPr/>
          </p:nvSpPr>
          <p:spPr>
            <a:xfrm>
              <a:off x="382270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9B4DEB9-1B17-14FD-856D-81D8AF55C6B9}"/>
                </a:ext>
              </a:extLst>
            </p:cNvPr>
            <p:cNvSpPr/>
            <p:nvPr/>
          </p:nvSpPr>
          <p:spPr>
            <a:xfrm>
              <a:off x="422275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8C39F0-E93B-0F0E-C49A-83233F948FD1}"/>
                </a:ext>
              </a:extLst>
            </p:cNvPr>
            <p:cNvSpPr/>
            <p:nvPr/>
          </p:nvSpPr>
          <p:spPr>
            <a:xfrm>
              <a:off x="462280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85F8F1-8C64-0686-4665-2DEC5A575BFF}"/>
                </a:ext>
              </a:extLst>
            </p:cNvPr>
            <p:cNvSpPr/>
            <p:nvPr/>
          </p:nvSpPr>
          <p:spPr>
            <a:xfrm>
              <a:off x="382270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CDAC65-F8FD-B915-BA87-D5F0E64EB5EC}"/>
                </a:ext>
              </a:extLst>
            </p:cNvPr>
            <p:cNvSpPr/>
            <p:nvPr/>
          </p:nvSpPr>
          <p:spPr>
            <a:xfrm>
              <a:off x="422275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82084E-340A-A850-2856-F002EBEF1DD4}"/>
                </a:ext>
              </a:extLst>
            </p:cNvPr>
            <p:cNvSpPr/>
            <p:nvPr/>
          </p:nvSpPr>
          <p:spPr>
            <a:xfrm>
              <a:off x="462280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5D1699F-C530-69DF-8DB4-BF26FC26EAD4}"/>
                </a:ext>
              </a:extLst>
            </p:cNvPr>
            <p:cNvSpPr/>
            <p:nvPr/>
          </p:nvSpPr>
          <p:spPr>
            <a:xfrm>
              <a:off x="382270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B2F91E-7A7D-3367-DA52-F07BF820D6AE}"/>
                </a:ext>
              </a:extLst>
            </p:cNvPr>
            <p:cNvSpPr/>
            <p:nvPr/>
          </p:nvSpPr>
          <p:spPr>
            <a:xfrm>
              <a:off x="422275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6D97024-F260-CFF5-CF2F-51AD74D9A11D}"/>
                </a:ext>
              </a:extLst>
            </p:cNvPr>
            <p:cNvSpPr/>
            <p:nvPr/>
          </p:nvSpPr>
          <p:spPr>
            <a:xfrm>
              <a:off x="462280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8059C0-2CE9-C2F7-D836-D2606A92BDA1}"/>
                </a:ext>
              </a:extLst>
            </p:cNvPr>
            <p:cNvSpPr txBox="1"/>
            <p:nvPr/>
          </p:nvSpPr>
          <p:spPr>
            <a:xfrm>
              <a:off x="2368550" y="1540817"/>
              <a:ext cx="879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Batch size</a:t>
              </a:r>
              <a:r>
                <a:rPr lang="zh-CN" altLang="en-US" sz="1200" dirty="0"/>
                <a:t>方向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FA6A56-9B00-A6EE-DA5B-FA988E50EA94}"/>
                </a:ext>
              </a:extLst>
            </p:cNvPr>
            <p:cNvSpPr/>
            <p:nvPr/>
          </p:nvSpPr>
          <p:spPr>
            <a:xfrm>
              <a:off x="3822700" y="1073150"/>
              <a:ext cx="1200150" cy="1397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9EEFF4-8687-0FFE-5D7D-CB3F2AA3D742}"/>
                </a:ext>
              </a:extLst>
            </p:cNvPr>
            <p:cNvSpPr txBox="1"/>
            <p:nvPr/>
          </p:nvSpPr>
          <p:spPr>
            <a:xfrm>
              <a:off x="1314450" y="1282288"/>
              <a:ext cx="109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以</a:t>
              </a:r>
              <a:r>
                <a:rPr lang="en-US" altLang="zh-CN" sz="1200" dirty="0"/>
                <a:t>axis=1</a:t>
              </a:r>
              <a:r>
                <a:rPr lang="zh-CN" altLang="en-US" sz="1200" dirty="0"/>
                <a:t>的方向</a:t>
              </a:r>
              <a:r>
                <a:rPr lang="en-US" altLang="zh-CN" sz="1200" dirty="0"/>
                <a:t>expand</a:t>
              </a:r>
              <a:endParaRPr lang="zh-CN" altLang="en-US" sz="12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31556D-BEF1-6033-F8F5-138AEDA5CB49}"/>
                </a:ext>
              </a:extLst>
            </p:cNvPr>
            <p:cNvSpPr/>
            <p:nvPr/>
          </p:nvSpPr>
          <p:spPr>
            <a:xfrm>
              <a:off x="649605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5AADD89-6FCE-4333-7C26-2031B65F84C5}"/>
                </a:ext>
              </a:extLst>
            </p:cNvPr>
            <p:cNvSpPr/>
            <p:nvPr/>
          </p:nvSpPr>
          <p:spPr>
            <a:xfrm>
              <a:off x="689610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A05B392-AACE-A994-F39D-CA58AF267B5A}"/>
                </a:ext>
              </a:extLst>
            </p:cNvPr>
            <p:cNvSpPr/>
            <p:nvPr/>
          </p:nvSpPr>
          <p:spPr>
            <a:xfrm>
              <a:off x="729615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AB800C-A62D-D602-3759-726244F39326}"/>
                </a:ext>
              </a:extLst>
            </p:cNvPr>
            <p:cNvSpPr/>
            <p:nvPr/>
          </p:nvSpPr>
          <p:spPr>
            <a:xfrm>
              <a:off x="769620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DF0D698-5F36-7B60-5DEE-DCB3698852D8}"/>
                </a:ext>
              </a:extLst>
            </p:cNvPr>
            <p:cNvSpPr/>
            <p:nvPr/>
          </p:nvSpPr>
          <p:spPr>
            <a:xfrm>
              <a:off x="6496050" y="142241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11FE18-758D-B2C1-00BD-CB5D532D94B6}"/>
                </a:ext>
              </a:extLst>
            </p:cNvPr>
            <p:cNvSpPr/>
            <p:nvPr/>
          </p:nvSpPr>
          <p:spPr>
            <a:xfrm>
              <a:off x="6496050" y="177166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9912C80-F433-2222-FD65-31DA927C2EE0}"/>
                </a:ext>
              </a:extLst>
            </p:cNvPr>
            <p:cNvSpPr/>
            <p:nvPr/>
          </p:nvSpPr>
          <p:spPr>
            <a:xfrm>
              <a:off x="6496050" y="212091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593328-0DFB-B87F-DA5D-2856315E6E8A}"/>
                </a:ext>
              </a:extLst>
            </p:cNvPr>
            <p:cNvSpPr/>
            <p:nvPr/>
          </p:nvSpPr>
          <p:spPr>
            <a:xfrm>
              <a:off x="6896100" y="142241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3BC85C-9B25-1406-244E-E2A2D704CE2F}"/>
                </a:ext>
              </a:extLst>
            </p:cNvPr>
            <p:cNvSpPr/>
            <p:nvPr/>
          </p:nvSpPr>
          <p:spPr>
            <a:xfrm>
              <a:off x="6896100" y="177166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C763F86-30F5-96AD-0C6D-9D2DE5956322}"/>
                </a:ext>
              </a:extLst>
            </p:cNvPr>
            <p:cNvSpPr/>
            <p:nvPr/>
          </p:nvSpPr>
          <p:spPr>
            <a:xfrm>
              <a:off x="6896100" y="212090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B6BCBB7-E432-A688-5B08-892BC716A282}"/>
                </a:ext>
              </a:extLst>
            </p:cNvPr>
            <p:cNvSpPr/>
            <p:nvPr/>
          </p:nvSpPr>
          <p:spPr>
            <a:xfrm>
              <a:off x="7296150" y="142241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640C99-35D4-7630-8B54-8FD0F43EBCED}"/>
                </a:ext>
              </a:extLst>
            </p:cNvPr>
            <p:cNvSpPr/>
            <p:nvPr/>
          </p:nvSpPr>
          <p:spPr>
            <a:xfrm>
              <a:off x="7296150" y="177165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C89993-5754-0786-EC0F-418C0C87D74D}"/>
                </a:ext>
              </a:extLst>
            </p:cNvPr>
            <p:cNvSpPr/>
            <p:nvPr/>
          </p:nvSpPr>
          <p:spPr>
            <a:xfrm>
              <a:off x="7296150" y="212090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12C830-7112-5A4A-D936-9473FD0C75B0}"/>
                </a:ext>
              </a:extLst>
            </p:cNvPr>
            <p:cNvSpPr/>
            <p:nvPr/>
          </p:nvSpPr>
          <p:spPr>
            <a:xfrm>
              <a:off x="7696200" y="142240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31D9F08-A862-0581-BA2D-93089AAE46C4}"/>
                </a:ext>
              </a:extLst>
            </p:cNvPr>
            <p:cNvSpPr/>
            <p:nvPr/>
          </p:nvSpPr>
          <p:spPr>
            <a:xfrm>
              <a:off x="7696200" y="177164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C71231-D0FA-F075-3F64-89A1E1F70458}"/>
                </a:ext>
              </a:extLst>
            </p:cNvPr>
            <p:cNvSpPr/>
            <p:nvPr/>
          </p:nvSpPr>
          <p:spPr>
            <a:xfrm>
              <a:off x="7696200" y="21208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53B27E2-4E83-3AF8-45A8-573B20CBA536}"/>
                </a:ext>
              </a:extLst>
            </p:cNvPr>
            <p:cNvSpPr/>
            <p:nvPr/>
          </p:nvSpPr>
          <p:spPr>
            <a:xfrm>
              <a:off x="6496050" y="1422400"/>
              <a:ext cx="1600200" cy="10477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892F89A-A0B1-3162-792C-D46CAD314AF1}"/>
                </a:ext>
              </a:extLst>
            </p:cNvPr>
            <p:cNvCxnSpPr/>
            <p:nvPr/>
          </p:nvCxnSpPr>
          <p:spPr>
            <a:xfrm>
              <a:off x="5289550" y="1771642"/>
              <a:ext cx="97155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CC3C21B-4474-C141-8E6A-695571B01F6E}"/>
                </a:ext>
              </a:extLst>
            </p:cNvPr>
            <p:cNvSpPr txBox="1"/>
            <p:nvPr/>
          </p:nvSpPr>
          <p:spPr>
            <a:xfrm>
              <a:off x="5176837" y="1807759"/>
              <a:ext cx="116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进行</a:t>
              </a:r>
              <a:r>
                <a:rPr lang="en-US" altLang="zh-CN" sz="1200" dirty="0"/>
                <a:t>transpose</a:t>
              </a:r>
              <a:endParaRPr lang="zh-CN" altLang="en-US" sz="12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F0EB2F-0077-C38D-AEA1-CF1847ECB3EA}"/>
                </a:ext>
              </a:extLst>
            </p:cNvPr>
            <p:cNvSpPr/>
            <p:nvPr/>
          </p:nvSpPr>
          <p:spPr>
            <a:xfrm>
              <a:off x="863600" y="107311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560C2E8-B119-8195-3111-708FF06CE6C0}"/>
                </a:ext>
              </a:extLst>
            </p:cNvPr>
            <p:cNvSpPr/>
            <p:nvPr/>
          </p:nvSpPr>
          <p:spPr>
            <a:xfrm>
              <a:off x="863600" y="14223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EDDB76E-B770-DC2A-A9BE-4F0CCA2B1DA4}"/>
                </a:ext>
              </a:extLst>
            </p:cNvPr>
            <p:cNvSpPr/>
            <p:nvPr/>
          </p:nvSpPr>
          <p:spPr>
            <a:xfrm>
              <a:off x="863600" y="177161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417F640-2A5C-AF45-B280-E641DD458F02}"/>
                </a:ext>
              </a:extLst>
            </p:cNvPr>
            <p:cNvSpPr/>
            <p:nvPr/>
          </p:nvSpPr>
          <p:spPr>
            <a:xfrm>
              <a:off x="863600" y="21208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6336C7A-342F-EB54-3EE8-0C7D9229A7D8}"/>
                </a:ext>
              </a:extLst>
            </p:cNvPr>
            <p:cNvCxnSpPr/>
            <p:nvPr/>
          </p:nvCxnSpPr>
          <p:spPr>
            <a:xfrm>
              <a:off x="1397000" y="1752584"/>
              <a:ext cx="97155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CC888F5D-E8FC-45BD-7DBD-30FBC8A6DB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1076916"/>
                </p:ext>
              </p:extLst>
            </p:nvPr>
          </p:nvGraphicFramePr>
          <p:xfrm>
            <a:off x="686593" y="2546350"/>
            <a:ext cx="754063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753840" imgH="227160" progId="Equation.AxMath">
                    <p:embed/>
                  </p:oleObj>
                </mc:Choice>
                <mc:Fallback>
                  <p:oleObj name="AxMath" r:id="rId2" imgW="753840" imgH="227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86593" y="2546350"/>
                          <a:ext cx="754063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2D75DEF4-54D3-39DF-8106-1A790A6634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177903"/>
                </p:ext>
              </p:extLst>
            </p:nvPr>
          </p:nvGraphicFramePr>
          <p:xfrm>
            <a:off x="3934618" y="2551113"/>
            <a:ext cx="576263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6360" imgH="227160" progId="Equation.AxMath">
                    <p:embed/>
                  </p:oleObj>
                </mc:Choice>
                <mc:Fallback>
                  <p:oleObj name="AxMath" r:id="rId4" imgW="576360" imgH="227160" progId="Equation.AxMath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CC888F5D-E8FC-45BD-7DBD-30FBC8A6DB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34618" y="2551113"/>
                          <a:ext cx="576263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22974D3A-96E8-0521-A532-5BEC89B600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741652"/>
                </p:ext>
              </p:extLst>
            </p:nvPr>
          </p:nvGraphicFramePr>
          <p:xfrm>
            <a:off x="7096125" y="2546350"/>
            <a:ext cx="576263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576360" imgH="227160" progId="Equation.AxMath">
                    <p:embed/>
                  </p:oleObj>
                </mc:Choice>
                <mc:Fallback>
                  <p:oleObj name="AxMath" r:id="rId6" imgW="576360" imgH="227160" progId="Equation.AxMath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2D75DEF4-54D3-39DF-8106-1A790A6634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96125" y="2546350"/>
                          <a:ext cx="576263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左中括号 52">
              <a:extLst>
                <a:ext uri="{FF2B5EF4-FFF2-40B4-BE49-F238E27FC236}">
                  <a16:creationId xmlns:a16="http://schemas.microsoft.com/office/drawing/2014/main" id="{83B8A38A-B728-6926-567E-79823109B7F9}"/>
                </a:ext>
              </a:extLst>
            </p:cNvPr>
            <p:cNvSpPr/>
            <p:nvPr/>
          </p:nvSpPr>
          <p:spPr>
            <a:xfrm rot="16200000">
              <a:off x="5538788" y="1614856"/>
              <a:ext cx="517525" cy="314960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F2BF65CA-14D2-7020-1FC3-38D9B88902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500696"/>
                </p:ext>
              </p:extLst>
            </p:nvPr>
          </p:nvGraphicFramePr>
          <p:xfrm>
            <a:off x="4984750" y="3167063"/>
            <a:ext cx="1306513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305720" imgH="227160" progId="Equation.AxMath">
                    <p:embed/>
                  </p:oleObj>
                </mc:Choice>
                <mc:Fallback>
                  <p:oleObj name="AxMath" r:id="rId8" imgW="1305720" imgH="227160" progId="Equation.AxMath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22974D3A-96E8-0521-A532-5BEC89B600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84750" y="3167063"/>
                          <a:ext cx="1306513" cy="227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4FFE914-1024-5B39-B90D-818A43145176}"/>
                </a:ext>
              </a:extLst>
            </p:cNvPr>
            <p:cNvSpPr/>
            <p:nvPr/>
          </p:nvSpPr>
          <p:spPr>
            <a:xfrm>
              <a:off x="505777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BD0F959-B3C7-F3DB-AD20-4D88FFD7C361}"/>
                </a:ext>
              </a:extLst>
            </p:cNvPr>
            <p:cNvSpPr/>
            <p:nvPr/>
          </p:nvSpPr>
          <p:spPr>
            <a:xfrm>
              <a:off x="545782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8C45921-E8B3-E995-244D-B099C135D9D6}"/>
                </a:ext>
              </a:extLst>
            </p:cNvPr>
            <p:cNvSpPr/>
            <p:nvPr/>
          </p:nvSpPr>
          <p:spPr>
            <a:xfrm>
              <a:off x="585787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0.4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DEE57BE-0A8F-3AF3-F8DC-E7BF4085CFD0}"/>
                </a:ext>
              </a:extLst>
            </p:cNvPr>
            <p:cNvSpPr/>
            <p:nvPr/>
          </p:nvSpPr>
          <p:spPr>
            <a:xfrm>
              <a:off x="625792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0.6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7795B99-1E70-B2A3-3AC6-6A6FCC947AD5}"/>
                </a:ext>
              </a:extLst>
            </p:cNvPr>
            <p:cNvSpPr/>
            <p:nvPr/>
          </p:nvSpPr>
          <p:spPr>
            <a:xfrm>
              <a:off x="5057775" y="425840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-0.1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31A3391-EF7E-CD19-DD57-AB9912EE9FEA}"/>
                </a:ext>
              </a:extLst>
            </p:cNvPr>
            <p:cNvSpPr/>
            <p:nvPr/>
          </p:nvSpPr>
          <p:spPr>
            <a:xfrm>
              <a:off x="5057775" y="460765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-0.4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F888FAC-041C-2D85-CBC0-BFBCD1BE6B58}"/>
                </a:ext>
              </a:extLst>
            </p:cNvPr>
            <p:cNvSpPr/>
            <p:nvPr/>
          </p:nvSpPr>
          <p:spPr>
            <a:xfrm>
              <a:off x="5057775" y="495690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-0.6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21B0DD-D7A3-65B2-8EA5-FB924AAC403C}"/>
                </a:ext>
              </a:extLst>
            </p:cNvPr>
            <p:cNvSpPr/>
            <p:nvPr/>
          </p:nvSpPr>
          <p:spPr>
            <a:xfrm>
              <a:off x="5457825" y="425840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35E374F-00C2-0ACC-9399-0F67295F29B3}"/>
                </a:ext>
              </a:extLst>
            </p:cNvPr>
            <p:cNvSpPr/>
            <p:nvPr/>
          </p:nvSpPr>
          <p:spPr>
            <a:xfrm>
              <a:off x="5457825" y="460765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-0.3</a:t>
              </a:r>
              <a:endParaRPr lang="zh-CN" altLang="en-US" sz="12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7860AC-A1A8-0688-172D-D5A2AD9B3FCB}"/>
                </a:ext>
              </a:extLst>
            </p:cNvPr>
            <p:cNvSpPr/>
            <p:nvPr/>
          </p:nvSpPr>
          <p:spPr>
            <a:xfrm>
              <a:off x="5457825" y="495689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-0.5</a:t>
              </a:r>
              <a:endParaRPr lang="zh-CN" altLang="en-US" sz="9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0086A1-D410-494D-4ED5-EC8E1F0FD9A1}"/>
                </a:ext>
              </a:extLst>
            </p:cNvPr>
            <p:cNvSpPr/>
            <p:nvPr/>
          </p:nvSpPr>
          <p:spPr>
            <a:xfrm>
              <a:off x="5857875" y="425840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0.3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380B62B-C8A9-31AF-5597-F626F4FC8DDF}"/>
                </a:ext>
              </a:extLst>
            </p:cNvPr>
            <p:cNvSpPr/>
            <p:nvPr/>
          </p:nvSpPr>
          <p:spPr>
            <a:xfrm>
              <a:off x="5857875" y="460764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440B19-ECFA-961F-288C-C9F914E85E89}"/>
                </a:ext>
              </a:extLst>
            </p:cNvPr>
            <p:cNvSpPr/>
            <p:nvPr/>
          </p:nvSpPr>
          <p:spPr>
            <a:xfrm>
              <a:off x="5857875" y="495689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-0.2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C9D4688-CC9E-BDF4-587A-73D625392467}"/>
                </a:ext>
              </a:extLst>
            </p:cNvPr>
            <p:cNvSpPr/>
            <p:nvPr/>
          </p:nvSpPr>
          <p:spPr>
            <a:xfrm>
              <a:off x="6257925" y="425839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C5C6EA0-4DB9-93AD-8079-B42217CFD28C}"/>
                </a:ext>
              </a:extLst>
            </p:cNvPr>
            <p:cNvSpPr/>
            <p:nvPr/>
          </p:nvSpPr>
          <p:spPr>
            <a:xfrm>
              <a:off x="6257925" y="460763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D44456B-ACD1-6D31-E66B-29F683742D71}"/>
                </a:ext>
              </a:extLst>
            </p:cNvPr>
            <p:cNvSpPr/>
            <p:nvPr/>
          </p:nvSpPr>
          <p:spPr>
            <a:xfrm>
              <a:off x="6257925" y="495685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36F0039-7463-F079-4E52-ECEF0CD6FADC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75" y="3502743"/>
              <a:ext cx="0" cy="3556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B3E64D5-A3EF-3032-C987-5C7F9D12B8C4}"/>
                </a:ext>
              </a:extLst>
            </p:cNvPr>
            <p:cNvCxnSpPr>
              <a:cxnSpLocks/>
            </p:cNvCxnSpPr>
            <p:nvPr/>
          </p:nvCxnSpPr>
          <p:spPr>
            <a:xfrm>
              <a:off x="6804027" y="4592432"/>
              <a:ext cx="447675" cy="63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6D306B2-DC08-30B4-7CFE-CFB6C9607935}"/>
                </a:ext>
              </a:extLst>
            </p:cNvPr>
            <p:cNvSpPr txBox="1"/>
            <p:nvPr/>
          </p:nvSpPr>
          <p:spPr>
            <a:xfrm>
              <a:off x="6778625" y="4242984"/>
              <a:ext cx="517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relu</a:t>
              </a:r>
              <a:endParaRPr lang="zh-CN" altLang="en-US" sz="12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E43FA02-4919-7FF7-9F59-ACAB0884ACBD}"/>
                </a:ext>
              </a:extLst>
            </p:cNvPr>
            <p:cNvSpPr/>
            <p:nvPr/>
          </p:nvSpPr>
          <p:spPr>
            <a:xfrm>
              <a:off x="7372352" y="3907177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94A0501-3524-4A52-BDD6-F8B8B7A14C96}"/>
                </a:ext>
              </a:extLst>
            </p:cNvPr>
            <p:cNvSpPr/>
            <p:nvPr/>
          </p:nvSpPr>
          <p:spPr>
            <a:xfrm>
              <a:off x="7772402" y="3907177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0.1</a:t>
              </a:r>
              <a:endParaRPr lang="zh-CN" altLang="en-US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6099FE9-8A17-8D3E-4700-8B56BE8D84E0}"/>
                </a:ext>
              </a:extLst>
            </p:cNvPr>
            <p:cNvSpPr/>
            <p:nvPr/>
          </p:nvSpPr>
          <p:spPr>
            <a:xfrm>
              <a:off x="8172452" y="3907177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0.4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4048231-D4F1-CC6C-BB5A-1B0D36ECE412}"/>
                </a:ext>
              </a:extLst>
            </p:cNvPr>
            <p:cNvSpPr/>
            <p:nvPr/>
          </p:nvSpPr>
          <p:spPr>
            <a:xfrm>
              <a:off x="8572502" y="3907177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0.6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F244428-E400-0378-9A65-9337FEFCBCF9}"/>
                </a:ext>
              </a:extLst>
            </p:cNvPr>
            <p:cNvSpPr/>
            <p:nvPr/>
          </p:nvSpPr>
          <p:spPr>
            <a:xfrm>
              <a:off x="7372352" y="425642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1340B20-C4AF-B310-02DB-0951A1954125}"/>
                </a:ext>
              </a:extLst>
            </p:cNvPr>
            <p:cNvSpPr/>
            <p:nvPr/>
          </p:nvSpPr>
          <p:spPr>
            <a:xfrm>
              <a:off x="7372352" y="460567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1295F2E-9410-AC53-A5F8-5F6F50A153BA}"/>
                </a:ext>
              </a:extLst>
            </p:cNvPr>
            <p:cNvSpPr/>
            <p:nvPr/>
          </p:nvSpPr>
          <p:spPr>
            <a:xfrm>
              <a:off x="7372352" y="495492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0D9B2B3-5641-80A6-EACB-2B617B324DA4}"/>
                </a:ext>
              </a:extLst>
            </p:cNvPr>
            <p:cNvSpPr/>
            <p:nvPr/>
          </p:nvSpPr>
          <p:spPr>
            <a:xfrm>
              <a:off x="7772402" y="425642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1800BD4-D136-38E4-AF05-14510E92AB86}"/>
                </a:ext>
              </a:extLst>
            </p:cNvPr>
            <p:cNvSpPr/>
            <p:nvPr/>
          </p:nvSpPr>
          <p:spPr>
            <a:xfrm>
              <a:off x="7772402" y="4605673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0.0</a:t>
              </a:r>
              <a:endParaRPr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35D8D6-A77C-4CF2-5D37-DCF503FB62A2}"/>
                </a:ext>
              </a:extLst>
            </p:cNvPr>
            <p:cNvSpPr/>
            <p:nvPr/>
          </p:nvSpPr>
          <p:spPr>
            <a:xfrm>
              <a:off x="7772402" y="4954919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CC76813-D37A-996E-EC09-3DB357E3C989}"/>
                </a:ext>
              </a:extLst>
            </p:cNvPr>
            <p:cNvSpPr/>
            <p:nvPr/>
          </p:nvSpPr>
          <p:spPr>
            <a:xfrm>
              <a:off x="8172452" y="4256423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0.3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7065CC1-5F99-2D10-33FD-4B35F522B28A}"/>
                </a:ext>
              </a:extLst>
            </p:cNvPr>
            <p:cNvSpPr/>
            <p:nvPr/>
          </p:nvSpPr>
          <p:spPr>
            <a:xfrm>
              <a:off x="8172452" y="4605663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73F11E4-A409-8634-38AC-8686B61F73C2}"/>
                </a:ext>
              </a:extLst>
            </p:cNvPr>
            <p:cNvSpPr/>
            <p:nvPr/>
          </p:nvSpPr>
          <p:spPr>
            <a:xfrm>
              <a:off x="8172452" y="4954919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B397277-6DEF-AB43-3279-B675403C5AAB}"/>
                </a:ext>
              </a:extLst>
            </p:cNvPr>
            <p:cNvSpPr/>
            <p:nvPr/>
          </p:nvSpPr>
          <p:spPr>
            <a:xfrm>
              <a:off x="8572502" y="4256417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0.5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1CADCE1-D387-B16E-F587-98FAAC90BEF3}"/>
                </a:ext>
              </a:extLst>
            </p:cNvPr>
            <p:cNvSpPr/>
            <p:nvPr/>
          </p:nvSpPr>
          <p:spPr>
            <a:xfrm>
              <a:off x="8572502" y="4605653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2794D7-7A0C-1B25-8718-5B877ED36B43}"/>
                </a:ext>
              </a:extLst>
            </p:cNvPr>
            <p:cNvSpPr/>
            <p:nvPr/>
          </p:nvSpPr>
          <p:spPr>
            <a:xfrm>
              <a:off x="8572502" y="4954879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0.0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0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F7B51E3-9EAF-5D27-682F-C63487F13AF0}"/>
              </a:ext>
            </a:extLst>
          </p:cNvPr>
          <p:cNvGrpSpPr/>
          <p:nvPr/>
        </p:nvGrpSpPr>
        <p:grpSpPr>
          <a:xfrm>
            <a:off x="708025" y="1073118"/>
            <a:ext cx="8262622" cy="4233036"/>
            <a:chOff x="708025" y="1073118"/>
            <a:chExt cx="8262622" cy="42330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46489F-5FCC-97C8-1D5B-2E0C231F2B6C}"/>
                </a:ext>
              </a:extLst>
            </p:cNvPr>
            <p:cNvSpPr/>
            <p:nvPr/>
          </p:nvSpPr>
          <p:spPr>
            <a:xfrm>
              <a:off x="342265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071426F-EDB6-04A8-95F7-CC39BF7472B8}"/>
                </a:ext>
              </a:extLst>
            </p:cNvPr>
            <p:cNvSpPr/>
            <p:nvPr/>
          </p:nvSpPr>
          <p:spPr>
            <a:xfrm>
              <a:off x="342265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1590AF5-F0B5-97DA-024D-323728073331}"/>
                </a:ext>
              </a:extLst>
            </p:cNvPr>
            <p:cNvSpPr/>
            <p:nvPr/>
          </p:nvSpPr>
          <p:spPr>
            <a:xfrm>
              <a:off x="342265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2522F6-6EA5-BC50-460A-F05C6F2C0D7E}"/>
                </a:ext>
              </a:extLst>
            </p:cNvPr>
            <p:cNvSpPr/>
            <p:nvPr/>
          </p:nvSpPr>
          <p:spPr>
            <a:xfrm>
              <a:off x="342265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3C51FB66-CEBF-B4E5-4111-5178EAC03D05}"/>
                </a:ext>
              </a:extLst>
            </p:cNvPr>
            <p:cNvSpPr/>
            <p:nvPr/>
          </p:nvSpPr>
          <p:spPr>
            <a:xfrm>
              <a:off x="3149600" y="1073150"/>
              <a:ext cx="196850" cy="1397000"/>
            </a:xfrm>
            <a:prstGeom prst="leftBrace">
              <a:avLst>
                <a:gd name="adj1" fmla="val 130914"/>
                <a:gd name="adj2" fmla="val 509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6AD9B5-AE1C-95A3-9B78-5FCE61624BEF}"/>
                </a:ext>
              </a:extLst>
            </p:cNvPr>
            <p:cNvSpPr/>
            <p:nvPr/>
          </p:nvSpPr>
          <p:spPr>
            <a:xfrm>
              <a:off x="382270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124DFC-D2CA-88DA-BE48-AD6BE6DBD735}"/>
                </a:ext>
              </a:extLst>
            </p:cNvPr>
            <p:cNvSpPr/>
            <p:nvPr/>
          </p:nvSpPr>
          <p:spPr>
            <a:xfrm>
              <a:off x="422275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5D51F0-3C64-E19C-FC1B-C34F572AC087}"/>
                </a:ext>
              </a:extLst>
            </p:cNvPr>
            <p:cNvSpPr/>
            <p:nvPr/>
          </p:nvSpPr>
          <p:spPr>
            <a:xfrm>
              <a:off x="4622800" y="10731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87A581-962F-261A-CFEE-F2D16A5574B3}"/>
                </a:ext>
              </a:extLst>
            </p:cNvPr>
            <p:cNvSpPr/>
            <p:nvPr/>
          </p:nvSpPr>
          <p:spPr>
            <a:xfrm>
              <a:off x="382270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A4328A-D7D7-CCEF-314C-4CCBC694E696}"/>
                </a:ext>
              </a:extLst>
            </p:cNvPr>
            <p:cNvSpPr/>
            <p:nvPr/>
          </p:nvSpPr>
          <p:spPr>
            <a:xfrm>
              <a:off x="422275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D32714-88CF-C74E-76A4-521347CBEA69}"/>
                </a:ext>
              </a:extLst>
            </p:cNvPr>
            <p:cNvSpPr/>
            <p:nvPr/>
          </p:nvSpPr>
          <p:spPr>
            <a:xfrm>
              <a:off x="4622800" y="14224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CA9EC8-13CB-03FD-F8BC-BDB16D2FF6F7}"/>
                </a:ext>
              </a:extLst>
            </p:cNvPr>
            <p:cNvSpPr/>
            <p:nvPr/>
          </p:nvSpPr>
          <p:spPr>
            <a:xfrm>
              <a:off x="382270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844A64B-792E-BE63-51CC-4A1FF96D314E}"/>
                </a:ext>
              </a:extLst>
            </p:cNvPr>
            <p:cNvSpPr/>
            <p:nvPr/>
          </p:nvSpPr>
          <p:spPr>
            <a:xfrm>
              <a:off x="422275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A91F210-FC08-C41B-FF4E-EA8EEB456735}"/>
                </a:ext>
              </a:extLst>
            </p:cNvPr>
            <p:cNvSpPr/>
            <p:nvPr/>
          </p:nvSpPr>
          <p:spPr>
            <a:xfrm>
              <a:off x="4622800" y="177165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CD9B89-6B4C-4801-DF2E-BBC4F5905EDF}"/>
                </a:ext>
              </a:extLst>
            </p:cNvPr>
            <p:cNvSpPr/>
            <p:nvPr/>
          </p:nvSpPr>
          <p:spPr>
            <a:xfrm>
              <a:off x="382270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36C7BCC-5398-4AB6-CF65-3ACD545386A8}"/>
                </a:ext>
              </a:extLst>
            </p:cNvPr>
            <p:cNvSpPr/>
            <p:nvPr/>
          </p:nvSpPr>
          <p:spPr>
            <a:xfrm>
              <a:off x="422275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E6C10A-62F4-77E6-DA34-658BF6D36836}"/>
                </a:ext>
              </a:extLst>
            </p:cNvPr>
            <p:cNvSpPr/>
            <p:nvPr/>
          </p:nvSpPr>
          <p:spPr>
            <a:xfrm>
              <a:off x="4622800" y="2120900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054AF2E-8DFB-161D-6B03-72A6C73A10AE}"/>
                </a:ext>
              </a:extLst>
            </p:cNvPr>
            <p:cNvSpPr txBox="1"/>
            <p:nvPr/>
          </p:nvSpPr>
          <p:spPr>
            <a:xfrm>
              <a:off x="2368550" y="1540817"/>
              <a:ext cx="879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Batch size</a:t>
              </a:r>
              <a:r>
                <a:rPr lang="zh-CN" altLang="en-US" sz="1200" dirty="0"/>
                <a:t>方向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6C3533-25A3-843A-810B-4794AFB7889A}"/>
                </a:ext>
              </a:extLst>
            </p:cNvPr>
            <p:cNvSpPr/>
            <p:nvPr/>
          </p:nvSpPr>
          <p:spPr>
            <a:xfrm>
              <a:off x="3822699" y="1073118"/>
              <a:ext cx="1200150" cy="1397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2840DC8-9B06-C314-A681-D34679AE653D}"/>
                </a:ext>
              </a:extLst>
            </p:cNvPr>
            <p:cNvSpPr txBox="1"/>
            <p:nvPr/>
          </p:nvSpPr>
          <p:spPr>
            <a:xfrm>
              <a:off x="1314450" y="1282288"/>
              <a:ext cx="109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以</a:t>
              </a:r>
              <a:r>
                <a:rPr lang="en-US" altLang="zh-CN" sz="1200" dirty="0"/>
                <a:t>axis=1</a:t>
              </a:r>
              <a:r>
                <a:rPr lang="zh-CN" altLang="en-US" sz="1200" dirty="0"/>
                <a:t>的方向</a:t>
              </a:r>
              <a:r>
                <a:rPr lang="en-US" altLang="zh-CN" sz="1200" dirty="0"/>
                <a:t>expand</a:t>
              </a:r>
              <a:endParaRPr lang="zh-CN" altLang="en-US" sz="12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9A6988-228A-1B78-CA07-C52A7E599DED}"/>
                </a:ext>
              </a:extLst>
            </p:cNvPr>
            <p:cNvSpPr/>
            <p:nvPr/>
          </p:nvSpPr>
          <p:spPr>
            <a:xfrm>
              <a:off x="649605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DF75E49-211B-08D3-A0A9-1ECCC02A1424}"/>
                </a:ext>
              </a:extLst>
            </p:cNvPr>
            <p:cNvSpPr/>
            <p:nvPr/>
          </p:nvSpPr>
          <p:spPr>
            <a:xfrm>
              <a:off x="689610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BC61ED-13A9-6237-163C-CC36D6EC9E46}"/>
                </a:ext>
              </a:extLst>
            </p:cNvPr>
            <p:cNvSpPr/>
            <p:nvPr/>
          </p:nvSpPr>
          <p:spPr>
            <a:xfrm>
              <a:off x="729615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E91B53-8448-DAF2-8282-EDB87175E927}"/>
                </a:ext>
              </a:extLst>
            </p:cNvPr>
            <p:cNvSpPr/>
            <p:nvPr/>
          </p:nvSpPr>
          <p:spPr>
            <a:xfrm>
              <a:off x="7696200" y="107316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BEB6CC6-EF6A-7506-73B9-8C0E8E16F37B}"/>
                </a:ext>
              </a:extLst>
            </p:cNvPr>
            <p:cNvSpPr/>
            <p:nvPr/>
          </p:nvSpPr>
          <p:spPr>
            <a:xfrm>
              <a:off x="6496050" y="142241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53BB3C1-B3FD-A0F1-E1AB-286CA1CF7031}"/>
                </a:ext>
              </a:extLst>
            </p:cNvPr>
            <p:cNvSpPr/>
            <p:nvPr/>
          </p:nvSpPr>
          <p:spPr>
            <a:xfrm>
              <a:off x="6496050" y="177166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D8FE95-BF12-287F-F703-A5D67B39216C}"/>
                </a:ext>
              </a:extLst>
            </p:cNvPr>
            <p:cNvSpPr/>
            <p:nvPr/>
          </p:nvSpPr>
          <p:spPr>
            <a:xfrm>
              <a:off x="6496050" y="212091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C408BB-FE4D-E1C0-3171-B4DC80D46AFB}"/>
                </a:ext>
              </a:extLst>
            </p:cNvPr>
            <p:cNvSpPr/>
            <p:nvPr/>
          </p:nvSpPr>
          <p:spPr>
            <a:xfrm>
              <a:off x="6896100" y="142241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38BCF76-AECE-A3BC-F6CD-046B7EDA72CF}"/>
                </a:ext>
              </a:extLst>
            </p:cNvPr>
            <p:cNvSpPr/>
            <p:nvPr/>
          </p:nvSpPr>
          <p:spPr>
            <a:xfrm>
              <a:off x="6896100" y="177166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D988106-DB13-57E3-A321-958523FFFB07}"/>
                </a:ext>
              </a:extLst>
            </p:cNvPr>
            <p:cNvSpPr/>
            <p:nvPr/>
          </p:nvSpPr>
          <p:spPr>
            <a:xfrm>
              <a:off x="6896100" y="212090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C650CF2-CF96-EA3E-059D-579963ECE0D2}"/>
                </a:ext>
              </a:extLst>
            </p:cNvPr>
            <p:cNvSpPr/>
            <p:nvPr/>
          </p:nvSpPr>
          <p:spPr>
            <a:xfrm>
              <a:off x="7296150" y="142241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88CE36A-86B8-EF45-BF0D-F0AA7B23AA89}"/>
                </a:ext>
              </a:extLst>
            </p:cNvPr>
            <p:cNvSpPr/>
            <p:nvPr/>
          </p:nvSpPr>
          <p:spPr>
            <a:xfrm>
              <a:off x="7296150" y="177165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2025FA0-7C5F-7A6F-8A41-5F9D5510F8EE}"/>
                </a:ext>
              </a:extLst>
            </p:cNvPr>
            <p:cNvSpPr/>
            <p:nvPr/>
          </p:nvSpPr>
          <p:spPr>
            <a:xfrm>
              <a:off x="7296150" y="212090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40D0BB4-33BF-3DAB-E155-A811D95E6FF7}"/>
                </a:ext>
              </a:extLst>
            </p:cNvPr>
            <p:cNvSpPr/>
            <p:nvPr/>
          </p:nvSpPr>
          <p:spPr>
            <a:xfrm>
              <a:off x="7696200" y="14223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81A655-F0CD-BE7B-704A-9D63F075E42A}"/>
                </a:ext>
              </a:extLst>
            </p:cNvPr>
            <p:cNvSpPr/>
            <p:nvPr/>
          </p:nvSpPr>
          <p:spPr>
            <a:xfrm>
              <a:off x="7696200" y="1771601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A123AE8-232B-FE5A-1597-9B1C434C375A}"/>
                </a:ext>
              </a:extLst>
            </p:cNvPr>
            <p:cNvSpPr/>
            <p:nvPr/>
          </p:nvSpPr>
          <p:spPr>
            <a:xfrm>
              <a:off x="7696200" y="21208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7B51965-3706-C61B-9B57-31EA83B0B409}"/>
                </a:ext>
              </a:extLst>
            </p:cNvPr>
            <p:cNvSpPr/>
            <p:nvPr/>
          </p:nvSpPr>
          <p:spPr>
            <a:xfrm>
              <a:off x="6496050" y="1419867"/>
              <a:ext cx="1600200" cy="104771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514C9B3-6876-4500-C975-B8B4829BA562}"/>
                </a:ext>
              </a:extLst>
            </p:cNvPr>
            <p:cNvCxnSpPr/>
            <p:nvPr/>
          </p:nvCxnSpPr>
          <p:spPr>
            <a:xfrm>
              <a:off x="5289550" y="1771642"/>
              <a:ext cx="97155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4AD82EE-AEFB-6A96-EFD2-72D437493094}"/>
                </a:ext>
              </a:extLst>
            </p:cNvPr>
            <p:cNvSpPr txBox="1"/>
            <p:nvPr/>
          </p:nvSpPr>
          <p:spPr>
            <a:xfrm>
              <a:off x="5176837" y="1807759"/>
              <a:ext cx="116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进行</a:t>
              </a:r>
              <a:r>
                <a:rPr lang="en-US" altLang="zh-CN" sz="1200" dirty="0"/>
                <a:t>transpose</a:t>
              </a:r>
              <a:endParaRPr lang="zh-CN" altLang="en-US" sz="12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ECE7EB9-D993-76FB-F46C-BE1F6E97DA6A}"/>
                </a:ext>
              </a:extLst>
            </p:cNvPr>
            <p:cNvSpPr/>
            <p:nvPr/>
          </p:nvSpPr>
          <p:spPr>
            <a:xfrm>
              <a:off x="863600" y="107311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B320382-C1DD-25F3-EC09-7BD957752CE6}"/>
                </a:ext>
              </a:extLst>
            </p:cNvPr>
            <p:cNvSpPr/>
            <p:nvPr/>
          </p:nvSpPr>
          <p:spPr>
            <a:xfrm>
              <a:off x="863600" y="14223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195B348-9C91-1941-9340-E1A7EF5221A7}"/>
                </a:ext>
              </a:extLst>
            </p:cNvPr>
            <p:cNvSpPr/>
            <p:nvPr/>
          </p:nvSpPr>
          <p:spPr>
            <a:xfrm>
              <a:off x="863600" y="177161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72F907-C7D0-D208-EED0-B2EEC952B751}"/>
                </a:ext>
              </a:extLst>
            </p:cNvPr>
            <p:cNvSpPr/>
            <p:nvPr/>
          </p:nvSpPr>
          <p:spPr>
            <a:xfrm>
              <a:off x="863600" y="212086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9241373-EA3D-21EA-99DE-AA764658E226}"/>
                </a:ext>
              </a:extLst>
            </p:cNvPr>
            <p:cNvCxnSpPr/>
            <p:nvPr/>
          </p:nvCxnSpPr>
          <p:spPr>
            <a:xfrm>
              <a:off x="1397000" y="1752584"/>
              <a:ext cx="97155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A6EABA9D-CF1C-45E0-8E05-AEDB345456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9675030"/>
                </p:ext>
              </p:extLst>
            </p:nvPr>
          </p:nvGraphicFramePr>
          <p:xfrm>
            <a:off x="708025" y="2546350"/>
            <a:ext cx="709613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710280" imgH="227160" progId="Equation.AxMath">
                    <p:embed/>
                  </p:oleObj>
                </mc:Choice>
                <mc:Fallback>
                  <p:oleObj name="AxMath" r:id="rId2" imgW="710280" imgH="227160" progId="Equation.AxMath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CC888F5D-E8FC-45BD-7DBD-30FBC8A6DB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8025" y="2546350"/>
                          <a:ext cx="709613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0AA1382B-D2BF-B952-64F5-5EB20FC8F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160208"/>
                </p:ext>
              </p:extLst>
            </p:nvPr>
          </p:nvGraphicFramePr>
          <p:xfrm>
            <a:off x="3954463" y="2551113"/>
            <a:ext cx="533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32800" imgH="227160" progId="Equation.AxMath">
                    <p:embed/>
                  </p:oleObj>
                </mc:Choice>
                <mc:Fallback>
                  <p:oleObj name="AxMath" r:id="rId4" imgW="532800" imgH="227160" progId="Equation.AxMath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2D75DEF4-54D3-39DF-8106-1A790A6634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54463" y="2551113"/>
                          <a:ext cx="533400" cy="227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D178CF68-1D10-B8D3-15C6-47240963B6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389835"/>
                </p:ext>
              </p:extLst>
            </p:nvPr>
          </p:nvGraphicFramePr>
          <p:xfrm>
            <a:off x="7116763" y="2546350"/>
            <a:ext cx="5334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532800" imgH="227160" progId="Equation.AxMath">
                    <p:embed/>
                  </p:oleObj>
                </mc:Choice>
                <mc:Fallback>
                  <p:oleObj name="AxMath" r:id="rId6" imgW="532800" imgH="227160" progId="Equation.AxMath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22974D3A-96E8-0521-A532-5BEC89B600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16763" y="2546350"/>
                          <a:ext cx="533400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左中括号 49">
              <a:extLst>
                <a:ext uri="{FF2B5EF4-FFF2-40B4-BE49-F238E27FC236}">
                  <a16:creationId xmlns:a16="http://schemas.microsoft.com/office/drawing/2014/main" id="{A3A60D07-2126-3CA9-BC47-5AB3E6D5E98B}"/>
                </a:ext>
              </a:extLst>
            </p:cNvPr>
            <p:cNvSpPr/>
            <p:nvPr/>
          </p:nvSpPr>
          <p:spPr>
            <a:xfrm rot="16200000">
              <a:off x="5538788" y="1614856"/>
              <a:ext cx="517525" cy="314960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8FD2BB8B-BBD7-4B44-CEE2-F0788864CD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396104"/>
                </p:ext>
              </p:extLst>
            </p:nvPr>
          </p:nvGraphicFramePr>
          <p:xfrm>
            <a:off x="5029200" y="3167063"/>
            <a:ext cx="1217613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218240" imgH="227160" progId="Equation.AxMath">
                    <p:embed/>
                  </p:oleObj>
                </mc:Choice>
                <mc:Fallback>
                  <p:oleObj name="AxMath" r:id="rId8" imgW="1218240" imgH="227160" progId="Equation.AxMath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F2BF65CA-14D2-7020-1FC3-38D9B88902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29200" y="3167063"/>
                          <a:ext cx="1217613" cy="227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53D3294-F8BC-C3CD-F254-7AF18D5B2C75}"/>
                </a:ext>
              </a:extLst>
            </p:cNvPr>
            <p:cNvSpPr/>
            <p:nvPr/>
          </p:nvSpPr>
          <p:spPr>
            <a:xfrm>
              <a:off x="505777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F0FB55F-9144-D42A-979A-D5F5A6F4DF00}"/>
                </a:ext>
              </a:extLst>
            </p:cNvPr>
            <p:cNvSpPr/>
            <p:nvPr/>
          </p:nvSpPr>
          <p:spPr>
            <a:xfrm>
              <a:off x="545782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866BD34-6237-B478-0FE9-255FC0F6F2F2}"/>
                </a:ext>
              </a:extLst>
            </p:cNvPr>
            <p:cNvSpPr/>
            <p:nvPr/>
          </p:nvSpPr>
          <p:spPr>
            <a:xfrm>
              <a:off x="585787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8F76C6-6272-49A8-164A-1EFC523DBF1D}"/>
                </a:ext>
              </a:extLst>
            </p:cNvPr>
            <p:cNvSpPr/>
            <p:nvPr/>
          </p:nvSpPr>
          <p:spPr>
            <a:xfrm>
              <a:off x="6257925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E770C53-3DD5-A1ED-F2C5-C040571D6009}"/>
                </a:ext>
              </a:extLst>
            </p:cNvPr>
            <p:cNvSpPr/>
            <p:nvPr/>
          </p:nvSpPr>
          <p:spPr>
            <a:xfrm>
              <a:off x="5057775" y="425840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A0AC96A-E8F2-44CA-8862-4838FD1377A8}"/>
                </a:ext>
              </a:extLst>
            </p:cNvPr>
            <p:cNvSpPr/>
            <p:nvPr/>
          </p:nvSpPr>
          <p:spPr>
            <a:xfrm>
              <a:off x="5057775" y="460765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6BF8F84-3A2E-B0DA-C325-E52356E9151B}"/>
                </a:ext>
              </a:extLst>
            </p:cNvPr>
            <p:cNvSpPr/>
            <p:nvPr/>
          </p:nvSpPr>
          <p:spPr>
            <a:xfrm>
              <a:off x="5057775" y="495690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3458462-0A90-6729-DC38-D0D502DBDA8A}"/>
                </a:ext>
              </a:extLst>
            </p:cNvPr>
            <p:cNvSpPr/>
            <p:nvPr/>
          </p:nvSpPr>
          <p:spPr>
            <a:xfrm>
              <a:off x="5457825" y="425840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4580E50-A380-2D95-D19B-2FB54E04BFA2}"/>
                </a:ext>
              </a:extLst>
            </p:cNvPr>
            <p:cNvSpPr/>
            <p:nvPr/>
          </p:nvSpPr>
          <p:spPr>
            <a:xfrm>
              <a:off x="5457825" y="460765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-1</a:t>
              </a:r>
              <a:endParaRPr lang="zh-CN" altLang="en-US" sz="12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D83E2F9-1E61-B01F-E740-4DDF478A4F44}"/>
                </a:ext>
              </a:extLst>
            </p:cNvPr>
            <p:cNvSpPr/>
            <p:nvPr/>
          </p:nvSpPr>
          <p:spPr>
            <a:xfrm>
              <a:off x="5457825" y="495689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-1</a:t>
              </a:r>
              <a:endParaRPr lang="zh-CN" altLang="en-US" sz="9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D0F27D1-E02B-4D4F-F870-55B1C34D2C49}"/>
                </a:ext>
              </a:extLst>
            </p:cNvPr>
            <p:cNvSpPr/>
            <p:nvPr/>
          </p:nvSpPr>
          <p:spPr>
            <a:xfrm>
              <a:off x="5857875" y="425840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E3D0207-A469-A15B-8A99-EB6F0DD2497A}"/>
                </a:ext>
              </a:extLst>
            </p:cNvPr>
            <p:cNvSpPr/>
            <p:nvPr/>
          </p:nvSpPr>
          <p:spPr>
            <a:xfrm>
              <a:off x="5857875" y="460764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7026FE-F8AC-6F20-F8FA-71BF9E238465}"/>
                </a:ext>
              </a:extLst>
            </p:cNvPr>
            <p:cNvSpPr/>
            <p:nvPr/>
          </p:nvSpPr>
          <p:spPr>
            <a:xfrm>
              <a:off x="5857875" y="495689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27652C2-E2B4-8EA2-9A36-0AEAE8653F7B}"/>
                </a:ext>
              </a:extLst>
            </p:cNvPr>
            <p:cNvSpPr/>
            <p:nvPr/>
          </p:nvSpPr>
          <p:spPr>
            <a:xfrm>
              <a:off x="6257925" y="425839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5321A2E-1BFA-EDC7-2EDC-00721C4DF0DC}"/>
                </a:ext>
              </a:extLst>
            </p:cNvPr>
            <p:cNvSpPr/>
            <p:nvPr/>
          </p:nvSpPr>
          <p:spPr>
            <a:xfrm>
              <a:off x="6257925" y="460763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-1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ADBA3B-1987-6329-7CD9-73BEA22B48BA}"/>
                </a:ext>
              </a:extLst>
            </p:cNvPr>
            <p:cNvSpPr/>
            <p:nvPr/>
          </p:nvSpPr>
          <p:spPr>
            <a:xfrm>
              <a:off x="6257925" y="495685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4D162BE1-2868-DF9D-69D7-5FA4234A8282}"/>
                </a:ext>
              </a:extLst>
            </p:cNvPr>
            <p:cNvCxnSpPr>
              <a:cxnSpLocks/>
            </p:cNvCxnSpPr>
            <p:nvPr/>
          </p:nvCxnSpPr>
          <p:spPr>
            <a:xfrm>
              <a:off x="5857875" y="3502743"/>
              <a:ext cx="0" cy="3556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5865D44-B09A-4F7F-EB86-4D6AE316AFDC}"/>
                </a:ext>
              </a:extLst>
            </p:cNvPr>
            <p:cNvCxnSpPr>
              <a:cxnSpLocks/>
            </p:cNvCxnSpPr>
            <p:nvPr/>
          </p:nvCxnSpPr>
          <p:spPr>
            <a:xfrm>
              <a:off x="6804027" y="4592432"/>
              <a:ext cx="447675" cy="63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C785806-822A-FA49-176B-20ECFC64CBA3}"/>
                </a:ext>
              </a:extLst>
            </p:cNvPr>
            <p:cNvSpPr txBox="1"/>
            <p:nvPr/>
          </p:nvSpPr>
          <p:spPr>
            <a:xfrm>
              <a:off x="6778625" y="4242984"/>
              <a:ext cx="517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relu</a:t>
              </a:r>
              <a:endParaRPr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DA59DEA-A87C-10DD-5C41-2A564BB32E3D}"/>
                </a:ext>
              </a:extLst>
            </p:cNvPr>
            <p:cNvSpPr/>
            <p:nvPr/>
          </p:nvSpPr>
          <p:spPr>
            <a:xfrm>
              <a:off x="7370447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CFED3F0-5B17-C8A0-B262-2AE87C6C9776}"/>
                </a:ext>
              </a:extLst>
            </p:cNvPr>
            <p:cNvSpPr/>
            <p:nvPr/>
          </p:nvSpPr>
          <p:spPr>
            <a:xfrm>
              <a:off x="7770497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3E7847B-1FF6-9C1E-1DCF-12C3597DBBE5}"/>
                </a:ext>
              </a:extLst>
            </p:cNvPr>
            <p:cNvSpPr/>
            <p:nvPr/>
          </p:nvSpPr>
          <p:spPr>
            <a:xfrm>
              <a:off x="8170547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0D17A99-C862-A846-04B6-EC3840A145A0}"/>
                </a:ext>
              </a:extLst>
            </p:cNvPr>
            <p:cNvSpPr/>
            <p:nvPr/>
          </p:nvSpPr>
          <p:spPr>
            <a:xfrm>
              <a:off x="8570597" y="390915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1A74857-3499-A546-7E55-A334AE213C82}"/>
                </a:ext>
              </a:extLst>
            </p:cNvPr>
            <p:cNvSpPr/>
            <p:nvPr/>
          </p:nvSpPr>
          <p:spPr>
            <a:xfrm>
              <a:off x="7370447" y="425840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8E71CFE-292B-4751-F506-DB786C651B88}"/>
                </a:ext>
              </a:extLst>
            </p:cNvPr>
            <p:cNvSpPr/>
            <p:nvPr/>
          </p:nvSpPr>
          <p:spPr>
            <a:xfrm>
              <a:off x="7370447" y="4607655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A68EE96-B8D1-EDC7-9FEC-A7013393FD56}"/>
                </a:ext>
              </a:extLst>
            </p:cNvPr>
            <p:cNvSpPr/>
            <p:nvPr/>
          </p:nvSpPr>
          <p:spPr>
            <a:xfrm>
              <a:off x="7370447" y="495690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0ED00A7-0F71-A5D0-02C5-09AFDA9FD34D}"/>
                </a:ext>
              </a:extLst>
            </p:cNvPr>
            <p:cNvSpPr/>
            <p:nvPr/>
          </p:nvSpPr>
          <p:spPr>
            <a:xfrm>
              <a:off x="7770497" y="4258404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B6666F1-B350-9CAB-8C12-E7B270A340F5}"/>
                </a:ext>
              </a:extLst>
            </p:cNvPr>
            <p:cNvSpPr/>
            <p:nvPr/>
          </p:nvSpPr>
          <p:spPr>
            <a:xfrm>
              <a:off x="7770497" y="460765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12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9B068F1-1E1B-0B96-388C-0E7A56A07B04}"/>
                </a:ext>
              </a:extLst>
            </p:cNvPr>
            <p:cNvSpPr/>
            <p:nvPr/>
          </p:nvSpPr>
          <p:spPr>
            <a:xfrm>
              <a:off x="7770497" y="495689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AFB7992-EB8B-03D7-88CD-F8B4AAC5B375}"/>
                </a:ext>
              </a:extLst>
            </p:cNvPr>
            <p:cNvSpPr/>
            <p:nvPr/>
          </p:nvSpPr>
          <p:spPr>
            <a:xfrm>
              <a:off x="8170547" y="425840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4E73EF6-396A-6D6B-E570-7449A57267EA}"/>
                </a:ext>
              </a:extLst>
            </p:cNvPr>
            <p:cNvSpPr/>
            <p:nvPr/>
          </p:nvSpPr>
          <p:spPr>
            <a:xfrm>
              <a:off x="8170547" y="460764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261D272-39BD-75C2-EEF9-DB3A015661E8}"/>
                </a:ext>
              </a:extLst>
            </p:cNvPr>
            <p:cNvSpPr/>
            <p:nvPr/>
          </p:nvSpPr>
          <p:spPr>
            <a:xfrm>
              <a:off x="8170547" y="495689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AD40C2C-DF11-6F64-0CCA-A157C6DFF3AB}"/>
                </a:ext>
              </a:extLst>
            </p:cNvPr>
            <p:cNvSpPr/>
            <p:nvPr/>
          </p:nvSpPr>
          <p:spPr>
            <a:xfrm>
              <a:off x="8570597" y="4258396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B75198E-8C74-8F4C-2E00-24061B5EF35A}"/>
                </a:ext>
              </a:extLst>
            </p:cNvPr>
            <p:cNvSpPr/>
            <p:nvPr/>
          </p:nvSpPr>
          <p:spPr>
            <a:xfrm>
              <a:off x="8570597" y="4607632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DD8F826-11A7-B81E-E9E2-BCC77356A16C}"/>
                </a:ext>
              </a:extLst>
            </p:cNvPr>
            <p:cNvSpPr/>
            <p:nvPr/>
          </p:nvSpPr>
          <p:spPr>
            <a:xfrm>
              <a:off x="8570597" y="4956858"/>
              <a:ext cx="400050" cy="349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5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9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9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177</Words>
  <Application>Microsoft Office PowerPoint</Application>
  <PresentationFormat>宽屏</PresentationFormat>
  <Paragraphs>148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Fesian Xu</dc:creator>
  <cp:lastModifiedBy>Xu Fesian</cp:lastModifiedBy>
  <cp:revision>22</cp:revision>
  <dcterms:created xsi:type="dcterms:W3CDTF">2022-08-20T01:54:54Z</dcterms:created>
  <dcterms:modified xsi:type="dcterms:W3CDTF">2022-08-20T03:49:40Z</dcterms:modified>
</cp:coreProperties>
</file>