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763132-AEBE-FB11-7AB2-8C0291727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FF456-BE40-78D8-2AC0-19F9AA786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B85AB-5360-775A-AFA3-AE6D009E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BEF0A-2EA3-24B0-EEE6-5CA3BDD1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6BE0B0-114A-E5B3-8978-7FD83515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0363D-59C3-1351-6F35-4765B076D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CA209C-4EFE-1757-C165-C9764B978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88AEB-FFAF-459C-D3B5-68D498E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F1926-584D-B78F-DF61-354DEE5B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DF7C3-ED26-4B49-5E75-2330D0AD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04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1225A9-21FF-3F96-A494-D4A7A63C5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7903A-1E34-999A-F5EF-ECA6554E6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D242-E352-5345-7AA6-702C17A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F5CFA-7E88-CAC1-73C3-7E83C5E9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50C49-D30A-1485-6FB2-6D9446BD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1D4B0-B9C0-2CD2-DA6D-BDBB72CA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E6C23A-E831-5E22-B531-1374E1F5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9FA4-257D-78D9-0961-9F8A3683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4B879-6F08-711F-6D64-2C8F3040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9B1BC8-3ED6-F44A-8225-80F2C00D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0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F9894-EFD9-48AD-E703-CDFEE7CD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D4734-693C-A73E-B509-705AA3300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4FCF5-DA03-2852-A68A-940D1DE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E92F03-2A58-D677-BAAE-999CA23B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35161-EFE9-3CDD-7CAC-2F1D7BC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3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CCA07-2C58-350E-1771-FEB9EF09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833C6-F6EC-EC23-D64B-713A24C4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EFEE6C-99FD-1A5C-5A21-306443C1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614D8-2397-983A-2337-CCDFF79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D527B-7A63-9934-CBA8-978ACEA8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A4E86-A02F-4A31-CA21-09468771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82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F23D-561B-F274-070D-49061636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B21A00-6911-1F53-2976-C89E8900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698D2-8254-3862-96ED-A2CDF9FF0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48A1DB-7367-C745-773B-7F070255C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1BB71C-7140-5F34-EB31-FF6C8C484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E965A2-069E-FBDD-E70B-C1EB6B13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8154E9-C664-2B71-7A54-F72D27BD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F4CF68-68C4-B3EC-E06D-DE63D1D6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30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6B2C6-1DD4-E909-C105-6BF5009B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A02349-B16A-BCBD-55FD-892013E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F95D51-63FA-F0A5-5759-BF15905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3716CC-AB9D-06A1-EB9A-873EC3F5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0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D866A7-6500-4652-DCA7-629A04C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5A102F-45E5-9571-014A-1C1FE687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07790-1D33-9FBC-0E60-ACEAA9F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5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44E1D-7195-B35A-02C7-E5914AF0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634F4-6B8F-A1E7-EFCB-01BC21A3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5E10AE-A3EF-72D4-4371-11F78AEE9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EE5DE-4605-CECB-A4B5-BF007D52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EE3A4-34C4-F492-21BF-C39C4FD7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E94454-A907-2FAE-E4EA-36AF4D5C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4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2B266-C813-AE23-2624-E64A2193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AD610-C4FB-756B-498C-0D5E4109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798F1F-4906-FB2C-AA08-0D7BC58D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14CCA-9845-E9B5-9EA6-6925007F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9B330-3E55-E620-EE95-19F0B873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3CA1D-78A2-B0C1-D1B2-6DDB75BF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7BB73-8900-45BC-5E2E-4191EC27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69306-99E0-1D81-A212-2F5CFFD8D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790DD-F1BC-ECEB-02A0-9B9254BC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4F61-0B1F-47B4-8EE0-0322AA5DBAE8}" type="datetimeFigureOut">
              <a:rPr lang="zh-CN" altLang="en-US" smtClean="0"/>
              <a:t>2022/9/3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D3BD1-87AF-745B-E0A5-2FC0F935A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81884-00EA-07F4-0BEF-FC009E45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ED870-38D3-4D6A-9672-95D2AC134B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10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1BEB1352-9D8A-6BFB-E18F-9405547F74BB}"/>
              </a:ext>
            </a:extLst>
          </p:cNvPr>
          <p:cNvGrpSpPr/>
          <p:nvPr/>
        </p:nvGrpSpPr>
        <p:grpSpPr>
          <a:xfrm>
            <a:off x="217715" y="0"/>
            <a:ext cx="9155372" cy="5533333"/>
            <a:chOff x="217715" y="0"/>
            <a:chExt cx="9155372" cy="5533333"/>
          </a:xfrm>
        </p:grpSpPr>
        <p:pic>
          <p:nvPicPr>
            <p:cNvPr id="5" name="图片 4" descr="图形用户界面, 网站&#10;&#10;描述已自动生成">
              <a:extLst>
                <a:ext uri="{FF2B5EF4-FFF2-40B4-BE49-F238E27FC236}">
                  <a16:creationId xmlns:a16="http://schemas.microsoft.com/office/drawing/2014/main" id="{7BC62D85-C4F8-259B-0055-C03ACC157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15" y="0"/>
              <a:ext cx="4276190" cy="5533333"/>
            </a:xfrm>
            <a:prstGeom prst="rect">
              <a:avLst/>
            </a:prstGeom>
          </p:spPr>
        </p:pic>
        <p:pic>
          <p:nvPicPr>
            <p:cNvPr id="7" name="图片 6" descr="文本&#10;&#10;描述已自动生成">
              <a:extLst>
                <a:ext uri="{FF2B5EF4-FFF2-40B4-BE49-F238E27FC236}">
                  <a16:creationId xmlns:a16="http://schemas.microsoft.com/office/drawing/2014/main" id="{7AE298B9-AAA9-85DE-2471-BBC5AB56B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056" y="0"/>
              <a:ext cx="4348031" cy="553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2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FDFCE006-A1AA-E103-354B-A1CB3E637381}"/>
              </a:ext>
            </a:extLst>
          </p:cNvPr>
          <p:cNvGrpSpPr/>
          <p:nvPr/>
        </p:nvGrpSpPr>
        <p:grpSpPr>
          <a:xfrm>
            <a:off x="2336029" y="1832649"/>
            <a:ext cx="7491462" cy="2166696"/>
            <a:chOff x="2336029" y="1832649"/>
            <a:chExt cx="7491462" cy="216669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C53E764-D0F0-3E41-54DF-D264C675B3D4}"/>
                </a:ext>
              </a:extLst>
            </p:cNvPr>
            <p:cNvSpPr/>
            <p:nvPr/>
          </p:nvSpPr>
          <p:spPr>
            <a:xfrm>
              <a:off x="2336029" y="1832649"/>
              <a:ext cx="7491462" cy="216669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F28198B-223C-863B-DCE2-60E4C10B3532}"/>
                </a:ext>
              </a:extLst>
            </p:cNvPr>
            <p:cNvSpPr txBox="1"/>
            <p:nvPr/>
          </p:nvSpPr>
          <p:spPr>
            <a:xfrm>
              <a:off x="2512291" y="1930461"/>
              <a:ext cx="2124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高质量高时效库层</a:t>
              </a:r>
            </a:p>
          </p:txBody>
        </p:sp>
        <p:sp>
          <p:nvSpPr>
            <p:cNvPr id="4" name="流程图: 磁盘 3">
              <a:extLst>
                <a:ext uri="{FF2B5EF4-FFF2-40B4-BE49-F238E27FC236}">
                  <a16:creationId xmlns:a16="http://schemas.microsoft.com/office/drawing/2014/main" id="{06E66D22-353C-333C-E816-86F3A5C7F056}"/>
                </a:ext>
              </a:extLst>
            </p:cNvPr>
            <p:cNvSpPr/>
            <p:nvPr/>
          </p:nvSpPr>
          <p:spPr>
            <a:xfrm>
              <a:off x="2512291" y="2397605"/>
              <a:ext cx="1468581" cy="12192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医疗</a:t>
              </a:r>
            </a:p>
          </p:txBody>
        </p:sp>
        <p:sp>
          <p:nvSpPr>
            <p:cNvPr id="5" name="流程图: 磁盘 4">
              <a:extLst>
                <a:ext uri="{FF2B5EF4-FFF2-40B4-BE49-F238E27FC236}">
                  <a16:creationId xmlns:a16="http://schemas.microsoft.com/office/drawing/2014/main" id="{CAF5268E-BCC0-FF21-76A6-DC4335F5D1DE}"/>
                </a:ext>
              </a:extLst>
            </p:cNvPr>
            <p:cNvSpPr/>
            <p:nvPr/>
          </p:nvSpPr>
          <p:spPr>
            <a:xfrm>
              <a:off x="4157133" y="2397605"/>
              <a:ext cx="1468581" cy="12192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法律</a:t>
              </a: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6406B09B-5F78-550B-5E3F-A841EA5574C1}"/>
                </a:ext>
              </a:extLst>
            </p:cNvPr>
            <p:cNvSpPr/>
            <p:nvPr/>
          </p:nvSpPr>
          <p:spPr>
            <a:xfrm>
              <a:off x="5801975" y="2397605"/>
              <a:ext cx="1468581" cy="12192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财经</a:t>
              </a: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4AF3CF13-F53C-B2A6-57CC-D774AFEA89CB}"/>
                </a:ext>
              </a:extLst>
            </p:cNvPr>
            <p:cNvSpPr/>
            <p:nvPr/>
          </p:nvSpPr>
          <p:spPr>
            <a:xfrm>
              <a:off x="7446817" y="2397605"/>
              <a:ext cx="1468581" cy="12192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其他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A584AD9-CE3C-4A5A-A7C9-AD160857F90C}"/>
                </a:ext>
              </a:extLst>
            </p:cNvPr>
            <p:cNvSpPr txBox="1"/>
            <p:nvPr/>
          </p:nvSpPr>
          <p:spPr>
            <a:xfrm>
              <a:off x="9063180" y="2654387"/>
              <a:ext cx="76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...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70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0CB8175-D6C5-740F-5E62-3FD26B39E0AA}"/>
              </a:ext>
            </a:extLst>
          </p:cNvPr>
          <p:cNvGrpSpPr/>
          <p:nvPr/>
        </p:nvGrpSpPr>
        <p:grpSpPr>
          <a:xfrm>
            <a:off x="1856508" y="835661"/>
            <a:ext cx="8007681" cy="4955460"/>
            <a:chOff x="1856508" y="835661"/>
            <a:chExt cx="8007681" cy="495546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5744AD8-5F10-3251-71B1-66BC80BEA46F}"/>
                </a:ext>
              </a:extLst>
            </p:cNvPr>
            <p:cNvSpPr/>
            <p:nvPr/>
          </p:nvSpPr>
          <p:spPr>
            <a:xfrm>
              <a:off x="1856508" y="1366982"/>
              <a:ext cx="554182" cy="3020291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/>
                <a:t>召回队列 </a:t>
              </a:r>
              <a:r>
                <a:rPr lang="en-US" altLang="zh-CN" sz="2000" dirty="0"/>
                <a:t>#1</a:t>
              </a:r>
              <a:endParaRPr lang="zh-CN" altLang="en-US" sz="20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F5E5F0E-40CB-ED42-0D6F-19EB023EACA6}"/>
                </a:ext>
              </a:extLst>
            </p:cNvPr>
            <p:cNvSpPr/>
            <p:nvPr/>
          </p:nvSpPr>
          <p:spPr>
            <a:xfrm>
              <a:off x="2535380" y="1366982"/>
              <a:ext cx="554182" cy="3020291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/>
                <a:t>召回队列 </a:t>
              </a:r>
              <a:r>
                <a:rPr lang="en-US" altLang="zh-CN" sz="2000" dirty="0"/>
                <a:t>#2</a:t>
              </a:r>
              <a:endParaRPr lang="zh-CN" altLang="en-US" sz="20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17A6EC-9FF3-E2A1-6F0B-E24AB4F29426}"/>
                </a:ext>
              </a:extLst>
            </p:cNvPr>
            <p:cNvSpPr/>
            <p:nvPr/>
          </p:nvSpPr>
          <p:spPr>
            <a:xfrm>
              <a:off x="4184071" y="1366981"/>
              <a:ext cx="554182" cy="3020291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/>
                <a:t>召回队列 </a:t>
              </a:r>
              <a:r>
                <a:rPr lang="en-US" altLang="zh-CN" sz="2000" dirty="0"/>
                <a:t>#n</a:t>
              </a:r>
              <a:endParaRPr lang="zh-CN" altLang="en-US" sz="2000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1732E92-2A91-EE37-8E5E-916876F90434}"/>
                </a:ext>
              </a:extLst>
            </p:cNvPr>
            <p:cNvSpPr txBox="1"/>
            <p:nvPr/>
          </p:nvSpPr>
          <p:spPr>
            <a:xfrm>
              <a:off x="3260434" y="2784763"/>
              <a:ext cx="75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……</a:t>
              </a:r>
              <a:endParaRPr lang="zh-CN" altLang="en-US" sz="2400" b="1" dirty="0"/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E418604C-9D3A-1391-5B89-3A30705470F2}"/>
                </a:ext>
              </a:extLst>
            </p:cNvPr>
            <p:cNvSpPr/>
            <p:nvPr/>
          </p:nvSpPr>
          <p:spPr>
            <a:xfrm>
              <a:off x="3472871" y="835661"/>
              <a:ext cx="1976582" cy="295563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F4BE0C7-B8E1-C7A5-C2D7-A74178764D5F}"/>
                </a:ext>
              </a:extLst>
            </p:cNvPr>
            <p:cNvSpPr/>
            <p:nvPr/>
          </p:nvSpPr>
          <p:spPr>
            <a:xfrm>
              <a:off x="6382329" y="1366981"/>
              <a:ext cx="554182" cy="3020291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000" dirty="0"/>
                <a:t>召回队列 </a:t>
              </a:r>
              <a:r>
                <a:rPr lang="en-US" altLang="zh-CN" sz="2000" dirty="0"/>
                <a:t>#(n+1)</a:t>
              </a:r>
              <a:endParaRPr lang="zh-CN" altLang="en-US" sz="20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B36F884D-BE19-E3DA-1428-4D19A410AEB0}"/>
                </a:ext>
              </a:extLst>
            </p:cNvPr>
            <p:cNvCxnSpPr/>
            <p:nvPr/>
          </p:nvCxnSpPr>
          <p:spPr>
            <a:xfrm flipH="1">
              <a:off x="5024582" y="2877126"/>
              <a:ext cx="1071418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5644181-DFFE-ADE2-376E-D5C1E95F35DF}"/>
                </a:ext>
              </a:extLst>
            </p:cNvPr>
            <p:cNvSpPr txBox="1"/>
            <p:nvPr/>
          </p:nvSpPr>
          <p:spPr>
            <a:xfrm>
              <a:off x="4973788" y="1935016"/>
              <a:ext cx="1385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根据新的需求，加入新的召回队列</a:t>
              </a:r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0C2DAA59-1F16-CC7F-2716-6FBBFAEB0B52}"/>
                </a:ext>
              </a:extLst>
            </p:cNvPr>
            <p:cNvSpPr/>
            <p:nvPr/>
          </p:nvSpPr>
          <p:spPr>
            <a:xfrm>
              <a:off x="4105562" y="4473882"/>
              <a:ext cx="711200" cy="468781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EBB61C4C-9709-5D24-C49E-D4E519D1C211}"/>
                </a:ext>
              </a:extLst>
            </p:cNvPr>
            <p:cNvSpPr/>
            <p:nvPr/>
          </p:nvSpPr>
          <p:spPr>
            <a:xfrm rot="16200000">
              <a:off x="5303298" y="5136635"/>
              <a:ext cx="673182" cy="565597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4C813AD-6E77-D750-9889-381E6FC75DE3}"/>
                </a:ext>
              </a:extLst>
            </p:cNvPr>
            <p:cNvSpPr/>
            <p:nvPr/>
          </p:nvSpPr>
          <p:spPr>
            <a:xfrm>
              <a:off x="3726873" y="5047748"/>
              <a:ext cx="1468578" cy="74337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000" dirty="0"/>
                <a:t>各队列去重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92D3D7F-7B27-2963-25F4-3FEC1540065A}"/>
                </a:ext>
              </a:extLst>
            </p:cNvPr>
            <p:cNvSpPr/>
            <p:nvPr/>
          </p:nvSpPr>
          <p:spPr>
            <a:xfrm>
              <a:off x="6084327" y="5012652"/>
              <a:ext cx="1468578" cy="74337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000" dirty="0"/>
                <a:t>各队列队内排序</a:t>
              </a:r>
            </a:p>
          </p:txBody>
        </p: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907420E5-A344-371F-6A3C-BAF2E82C8EBF}"/>
                </a:ext>
              </a:extLst>
            </p:cNvPr>
            <p:cNvSpPr/>
            <p:nvPr/>
          </p:nvSpPr>
          <p:spPr>
            <a:xfrm rot="16200000">
              <a:off x="7637667" y="5136637"/>
              <a:ext cx="673182" cy="565597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8F9665C-E5DD-77D8-E7B8-CF3F0443A90B}"/>
                </a:ext>
              </a:extLst>
            </p:cNvPr>
            <p:cNvSpPr/>
            <p:nvPr/>
          </p:nvSpPr>
          <p:spPr>
            <a:xfrm>
              <a:off x="8395611" y="5012651"/>
              <a:ext cx="1468578" cy="74337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000" dirty="0"/>
                <a:t>多队列间组合</a:t>
              </a:r>
              <a:r>
                <a:rPr lang="en-US" altLang="zh-CN" sz="2000" dirty="0"/>
                <a:t>PK</a:t>
              </a:r>
              <a:endParaRPr lang="zh-CN" altLang="en-US" sz="2000" dirty="0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1EFD1B14-2CE1-9374-A23E-D169F76CADE7}"/>
                </a:ext>
              </a:extLst>
            </p:cNvPr>
            <p:cNvSpPr/>
            <p:nvPr/>
          </p:nvSpPr>
          <p:spPr>
            <a:xfrm rot="10800000">
              <a:off x="8793309" y="4377066"/>
              <a:ext cx="673182" cy="565597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94A588A-7F6D-9365-7F3F-06405D057393}"/>
                </a:ext>
              </a:extLst>
            </p:cNvPr>
            <p:cNvSpPr/>
            <p:nvPr/>
          </p:nvSpPr>
          <p:spPr>
            <a:xfrm>
              <a:off x="8395611" y="3563706"/>
              <a:ext cx="1468578" cy="743373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zh-CN" altLang="en-US" sz="2000" dirty="0"/>
                <a:t>最终结果去重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E580C9-D7BB-862B-80E8-547104EC5AFB}"/>
              </a:ext>
            </a:extLst>
          </p:cNvPr>
          <p:cNvGrpSpPr/>
          <p:nvPr/>
        </p:nvGrpSpPr>
        <p:grpSpPr>
          <a:xfrm>
            <a:off x="-426719" y="1022757"/>
            <a:ext cx="16077681" cy="4372716"/>
            <a:chOff x="-426719" y="1022757"/>
            <a:chExt cx="16077681" cy="437271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D1DE60C-999F-E4FC-9475-B534C2D3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6719" y="1022757"/>
              <a:ext cx="4370228" cy="400338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DF4E614-8234-3D18-75C7-4FE450EB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0860" y="1022757"/>
              <a:ext cx="3554931" cy="4003384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1F9DE6C-7A92-E5F9-A03B-3B890F633487}"/>
                </a:ext>
              </a:extLst>
            </p:cNvPr>
            <p:cNvSpPr txBox="1"/>
            <p:nvPr/>
          </p:nvSpPr>
          <p:spPr>
            <a:xfrm>
              <a:off x="1146639" y="5026141"/>
              <a:ext cx="1223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语义匹配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1AB0A1-C72D-0DF9-8F37-FD8ACF172640}"/>
                </a:ext>
              </a:extLst>
            </p:cNvPr>
            <p:cNvSpPr txBox="1"/>
            <p:nvPr/>
          </p:nvSpPr>
          <p:spPr>
            <a:xfrm>
              <a:off x="5566569" y="5026141"/>
              <a:ext cx="1223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完美匹配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732F398-E355-BA3C-42D5-9E3EA39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3141" y="1022757"/>
              <a:ext cx="7237821" cy="400208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3F9E096-CF3E-D7D7-9219-27C6926313FB}"/>
                </a:ext>
              </a:extLst>
            </p:cNvPr>
            <p:cNvSpPr txBox="1"/>
            <p:nvPr/>
          </p:nvSpPr>
          <p:spPr>
            <a:xfrm>
              <a:off x="12192000" y="5026141"/>
              <a:ext cx="1223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散弹匹配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72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B1F283-60A6-7668-3340-7E3E2326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968" y="1041400"/>
            <a:ext cx="7216476" cy="4775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2EDB3F-224D-71C5-3589-2A6F18A6A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695" y="1813387"/>
            <a:ext cx="3036100" cy="8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A7DF7B-82CE-3DAF-732F-43B67FF7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0" y="1326584"/>
            <a:ext cx="4903741" cy="30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3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8BBF60F3-DD81-FF27-98D8-4A587B18B514}"/>
              </a:ext>
            </a:extLst>
          </p:cNvPr>
          <p:cNvGrpSpPr/>
          <p:nvPr/>
        </p:nvGrpSpPr>
        <p:grpSpPr>
          <a:xfrm>
            <a:off x="0" y="583473"/>
            <a:ext cx="6992983" cy="3892733"/>
            <a:chOff x="0" y="583473"/>
            <a:chExt cx="8680308" cy="509886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7993A3E-82F1-2D98-61CF-E0F6B140B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3473"/>
              <a:ext cx="4456829" cy="509886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4C0850B-2435-A8CA-7B61-9C869BFE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6830" y="583473"/>
              <a:ext cx="4223478" cy="50988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65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887CF0B8-FF09-4139-D0FA-E90F9D8C869E}"/>
              </a:ext>
            </a:extLst>
          </p:cNvPr>
          <p:cNvGrpSpPr/>
          <p:nvPr/>
        </p:nvGrpSpPr>
        <p:grpSpPr>
          <a:xfrm>
            <a:off x="679269" y="482127"/>
            <a:ext cx="9362553" cy="5930954"/>
            <a:chOff x="679269" y="482127"/>
            <a:chExt cx="9362553" cy="593095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08E8E09-4995-D976-751E-E8F89E134132}"/>
                </a:ext>
              </a:extLst>
            </p:cNvPr>
            <p:cNvGrpSpPr/>
            <p:nvPr/>
          </p:nvGrpSpPr>
          <p:grpSpPr>
            <a:xfrm>
              <a:off x="679269" y="482127"/>
              <a:ext cx="9362553" cy="5252468"/>
              <a:chOff x="679269" y="482127"/>
              <a:chExt cx="9362553" cy="5252468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61B971B0-814F-C444-CDE6-FFA369B5C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9269" y="482127"/>
                <a:ext cx="4515280" cy="5252468"/>
              </a:xfrm>
              <a:prstGeom prst="rect">
                <a:avLst/>
              </a:prstGeom>
            </p:spPr>
          </p:pic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22931E17-BE95-0666-6E75-28D06A6D1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4126" y="482127"/>
                <a:ext cx="4517696" cy="5252468"/>
              </a:xfrm>
              <a:prstGeom prst="rect">
                <a:avLst/>
              </a:prstGeom>
            </p:spPr>
          </p:pic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7F9324-B3D0-8559-AC5D-BF6DB0FDF083}"/>
                </a:ext>
              </a:extLst>
            </p:cNvPr>
            <p:cNvSpPr txBox="1"/>
            <p:nvPr/>
          </p:nvSpPr>
          <p:spPr>
            <a:xfrm>
              <a:off x="1907177" y="6043749"/>
              <a:ext cx="2168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百度搜索结果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FE40505-81A1-C000-B7E6-EA1A4DED045F}"/>
                </a:ext>
              </a:extLst>
            </p:cNvPr>
            <p:cNvSpPr txBox="1"/>
            <p:nvPr/>
          </p:nvSpPr>
          <p:spPr>
            <a:xfrm>
              <a:off x="7363098" y="6006541"/>
              <a:ext cx="2168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头条搜索结果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4EE2E20-1C8B-0D56-025F-DF7BB28A5732}"/>
                </a:ext>
              </a:extLst>
            </p:cNvPr>
            <p:cNvSpPr/>
            <p:nvPr/>
          </p:nvSpPr>
          <p:spPr>
            <a:xfrm>
              <a:off x="1236617" y="4249783"/>
              <a:ext cx="3518263" cy="168946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EA824FB-EDEE-E5D9-1512-FACFEE390B92}"/>
                </a:ext>
              </a:extLst>
            </p:cNvPr>
            <p:cNvSpPr/>
            <p:nvPr/>
          </p:nvSpPr>
          <p:spPr>
            <a:xfrm>
              <a:off x="6293527" y="1123405"/>
              <a:ext cx="3518263" cy="4611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75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</TotalTime>
  <Words>72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33</cp:revision>
  <dcterms:created xsi:type="dcterms:W3CDTF">2022-07-30T15:13:02Z</dcterms:created>
  <dcterms:modified xsi:type="dcterms:W3CDTF">2022-09-03T03:05:14Z</dcterms:modified>
</cp:coreProperties>
</file>