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C2560-C8E7-4C37-B225-6A929791C0DF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48102-C968-4D02-85F9-8FE3FD914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059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7DE2E-4B8A-FB43-BD67-367E2FED4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2C5464-1526-9298-3134-4FC4AAD6D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74037-795C-B806-BF0D-94E60007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761D-CE28-4B11-8C2E-D2591F776061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287EC-F8AD-7D6A-C7D5-F5C991C3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FC940-73FB-D44D-D286-81B9CA02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E06-371C-4E04-AA49-3A9976B5F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41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6E04C-1DE3-2019-9A25-60ECE8B5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1E4055-AE00-6A82-84A5-38FB9CF0C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9878A-C61B-B75C-0CC7-61BF1C4E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761D-CE28-4B11-8C2E-D2591F776061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4CE95-609A-6CEB-5C5C-67168823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888F7-3B25-1E91-E2BF-B5380644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E06-371C-4E04-AA49-3A9976B5F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1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0D56B8-CCF1-4D4E-B41C-4B230C1D4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ED09A-B7B9-DCFB-A17C-435CC8F51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AE1CB-EE4A-D88E-D528-5E1DB691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761D-CE28-4B11-8C2E-D2591F776061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5CCCC-2B6E-8794-2FE0-255C12BE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A8D8C-A1C0-75B0-77B4-B0D320F6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E06-371C-4E04-AA49-3A9976B5F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5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B8F79-72CA-5E79-BE6B-88F2ABD4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3A7329-6F94-5D6C-A8B3-7DD94D21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A5600-3AF0-872B-0050-46955BD9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761D-CE28-4B11-8C2E-D2591F776061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ABB0F-2AAC-53C9-938C-0BCF7293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695DE-8A67-1986-D70F-CA2AB49D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E06-371C-4E04-AA49-3A9976B5F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2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F2D10-9F00-6C49-7E68-9143ED1B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0530B-E9C4-028D-3C0C-1C45B597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514FA-C113-96B3-B6EC-26DADBD1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761D-CE28-4B11-8C2E-D2591F776061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6E4264-866A-F42F-ED9B-F5E1764E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70B0A-D2C8-9FA2-516B-5A74BED2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E06-371C-4E04-AA49-3A9976B5F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5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A3D6D-365F-9D22-5A52-B5458F53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3AED1-7EAF-AAC8-3E7A-2FEBA1810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535EDA-604D-73D0-BF63-3A3E10487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66DFF-4F7F-9DF0-8C6C-3544BA59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761D-CE28-4B11-8C2E-D2591F776061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1F97E8-B2BA-FA4F-E3B0-330F0C18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571B12-7B45-2373-971E-05A4E97B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E06-371C-4E04-AA49-3A9976B5F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53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B35D1-8010-2429-491B-05366071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38A97A-F92A-BE70-D028-1D7E4BA35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A4019B-427A-7E79-C5F2-6A5FA7A23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CB448D-3AD1-008B-79D0-E63AC6B5F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E83B28-4E74-7565-D38E-138009069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F6CA12-F32F-4820-9B0A-94A30EBF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761D-CE28-4B11-8C2E-D2591F776061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048B76-9DCF-4901-B44D-9FB40E0D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398340-4B63-0CCB-169E-AC4B32BD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E06-371C-4E04-AA49-3A9976B5F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2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A3F93-C518-454E-A33E-71E0C7E0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37BFEE-7819-FDD1-F53D-21C5AFC4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761D-CE28-4B11-8C2E-D2591F776061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A25FB2-1862-355C-C85A-2660728F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D7881D-AAC4-7EC4-F445-305066B8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E06-371C-4E04-AA49-3A9976B5F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36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B94E25-450D-4A27-E4B2-F1B93317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761D-CE28-4B11-8C2E-D2591F776061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265F9F-C41B-6FE0-7FE4-881FD6AC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65528-7FD3-33ED-70E9-97649653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E06-371C-4E04-AA49-3A9976B5F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47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04D81-2ABE-97CA-B27B-E467553E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70C4E-6BFC-2458-D40C-E19FD8E2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BCE258-36A8-6FAF-C981-BA655D965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289DC-ED40-EEB5-A2F5-5854A510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761D-CE28-4B11-8C2E-D2591F776061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FF0AA8-7EA6-F207-D7CB-0D483545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2BCFEE-1CBB-DA0C-5E12-890EFAF0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E06-371C-4E04-AA49-3A9976B5F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36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B3EED-AD4C-28B6-00EA-75B0F3B1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824A39-5553-211D-1B89-26533213C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909DCA-4636-335A-A41D-2D61D24FD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C51480-4388-853C-B79E-EF43C113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761D-CE28-4B11-8C2E-D2591F776061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93E9F-66E2-D1F7-1A2B-88AD45F1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CA815-9387-6286-05BB-114F7D11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3E06-371C-4E04-AA49-3A9976B5F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3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2C2B6D-3A52-EFF1-0F91-1FEF8DD9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1351BC-51D1-2998-88BF-BF02CE8FE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5613D-8F94-8701-C037-DFCF1D670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761D-CE28-4B11-8C2E-D2591F776061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3C71C-7333-B202-0C01-F4BD6DB6C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588FF-8CFF-8108-6A0F-1E2A67373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23E06-371C-4E04-AA49-3A9976B5F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3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3C2E205-5FBF-F4B0-94DB-71860231074D}"/>
              </a:ext>
            </a:extLst>
          </p:cNvPr>
          <p:cNvSpPr/>
          <p:nvPr/>
        </p:nvSpPr>
        <p:spPr>
          <a:xfrm>
            <a:off x="2305698" y="-3095856"/>
            <a:ext cx="10804771" cy="245613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D5D23C-5429-6625-95DF-8815CA76B28C}"/>
              </a:ext>
            </a:extLst>
          </p:cNvPr>
          <p:cNvSpPr txBox="1"/>
          <p:nvPr/>
        </p:nvSpPr>
        <p:spPr>
          <a:xfrm>
            <a:off x="5498283" y="-124572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Tree-based ranking 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4A72D5E-774B-05AE-EED9-EF49DBD8C149}"/>
              </a:ext>
            </a:extLst>
          </p:cNvPr>
          <p:cNvSpPr/>
          <p:nvPr/>
        </p:nvSpPr>
        <p:spPr>
          <a:xfrm>
            <a:off x="-10326142" y="3429000"/>
            <a:ext cx="5511800" cy="290195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067597D-FFD6-CAE4-E96F-A60646C17144}"/>
              </a:ext>
            </a:extLst>
          </p:cNvPr>
          <p:cNvSpPr/>
          <p:nvPr/>
        </p:nvSpPr>
        <p:spPr>
          <a:xfrm>
            <a:off x="-5153274" y="9290077"/>
            <a:ext cx="5153274" cy="1109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User Feats</a:t>
            </a:r>
            <a:endParaRPr lang="zh-CN" altLang="en-US" sz="4000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73D8796-1928-D766-EA9D-663522CED711}"/>
              </a:ext>
            </a:extLst>
          </p:cNvPr>
          <p:cNvSpPr/>
          <p:nvPr/>
        </p:nvSpPr>
        <p:spPr>
          <a:xfrm>
            <a:off x="13933312" y="14228928"/>
            <a:ext cx="5153274" cy="11095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Doc Feats</a:t>
            </a:r>
            <a:endParaRPr lang="zh-CN" altLang="en-US" sz="4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7025EF9-53FC-FBE0-D9E0-E8EDAC6D02D8}"/>
              </a:ext>
            </a:extLst>
          </p:cNvPr>
          <p:cNvSpPr/>
          <p:nvPr/>
        </p:nvSpPr>
        <p:spPr>
          <a:xfrm>
            <a:off x="-9799181" y="5040493"/>
            <a:ext cx="4194629" cy="7429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特征交互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812B694-2ABB-B48D-D2E4-492BC27FCA46}"/>
              </a:ext>
            </a:extLst>
          </p:cNvPr>
          <p:cNvSpPr/>
          <p:nvPr/>
        </p:nvSpPr>
        <p:spPr>
          <a:xfrm>
            <a:off x="-9794558" y="3794126"/>
            <a:ext cx="4194629" cy="7429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CTR</a:t>
            </a:r>
            <a:r>
              <a:rPr lang="zh-CN" altLang="en-US" sz="2400" dirty="0"/>
              <a:t>预估网络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2AA96D2-3049-0ED0-CFDC-A1F649FE678B}"/>
              </a:ext>
            </a:extLst>
          </p:cNvPr>
          <p:cNvCxnSpPr>
            <a:stCxn id="46" idx="0"/>
            <a:endCxn id="50" idx="2"/>
          </p:cNvCxnSpPr>
          <p:nvPr/>
        </p:nvCxnSpPr>
        <p:spPr>
          <a:xfrm flipV="1">
            <a:off x="-7701866" y="4537074"/>
            <a:ext cx="4623" cy="5034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383394F-38B3-7846-7E0C-5F991DFE65D0}"/>
              </a:ext>
            </a:extLst>
          </p:cNvPr>
          <p:cNvGrpSpPr/>
          <p:nvPr/>
        </p:nvGrpSpPr>
        <p:grpSpPr>
          <a:xfrm>
            <a:off x="-3821929" y="3429000"/>
            <a:ext cx="7660369" cy="2901950"/>
            <a:chOff x="2455181" y="1703287"/>
            <a:chExt cx="7660369" cy="290195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3DD8A03-2E25-0F8D-D251-E64C4817A154}"/>
                </a:ext>
              </a:extLst>
            </p:cNvPr>
            <p:cNvSpPr/>
            <p:nvPr/>
          </p:nvSpPr>
          <p:spPr>
            <a:xfrm>
              <a:off x="2455181" y="1703287"/>
              <a:ext cx="7660369" cy="290195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B858DFD-73FD-50A7-C67C-33C398F64103}"/>
                </a:ext>
              </a:extLst>
            </p:cNvPr>
            <p:cNvSpPr/>
            <p:nvPr/>
          </p:nvSpPr>
          <p:spPr>
            <a:xfrm>
              <a:off x="4305300" y="2068413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A7FEE3F-2118-3EA2-37B4-11574126ED41}"/>
                </a:ext>
              </a:extLst>
            </p:cNvPr>
            <p:cNvSpPr/>
            <p:nvPr/>
          </p:nvSpPr>
          <p:spPr>
            <a:xfrm>
              <a:off x="3533775" y="2811360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5BAEAC3-5A4F-9024-FE4E-3C8379EA2D00}"/>
                </a:ext>
              </a:extLst>
            </p:cNvPr>
            <p:cNvSpPr/>
            <p:nvPr/>
          </p:nvSpPr>
          <p:spPr>
            <a:xfrm>
              <a:off x="5070829" y="2811360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7EA9A32-B3A9-B70A-4156-8D71DD4B65AB}"/>
                </a:ext>
              </a:extLst>
            </p:cNvPr>
            <p:cNvSpPr/>
            <p:nvPr/>
          </p:nvSpPr>
          <p:spPr>
            <a:xfrm>
              <a:off x="2576513" y="3686254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DA3AD361-DCB9-11A0-5185-99142363134F}"/>
                </a:ext>
              </a:extLst>
            </p:cNvPr>
            <p:cNvSpPr/>
            <p:nvPr/>
          </p:nvSpPr>
          <p:spPr>
            <a:xfrm rot="538998">
              <a:off x="4158377" y="3656037"/>
              <a:ext cx="419100" cy="4080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59B8469B-BB79-3C06-1D10-63BD288C3F25}"/>
                </a:ext>
              </a:extLst>
            </p:cNvPr>
            <p:cNvCxnSpPr>
              <a:stCxn id="54" idx="3"/>
              <a:endCxn id="55" idx="7"/>
            </p:cNvCxnSpPr>
            <p:nvPr/>
          </p:nvCxnSpPr>
          <p:spPr>
            <a:xfrm flipH="1">
              <a:off x="3891499" y="2416738"/>
              <a:ext cx="475177" cy="454385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A0C6D42D-D6EA-7374-4960-7A68B6EEFA51}"/>
                </a:ext>
              </a:extLst>
            </p:cNvPr>
            <p:cNvCxnSpPr>
              <a:cxnSpLocks/>
              <a:stCxn id="55" idx="3"/>
              <a:endCxn id="57" idx="7"/>
            </p:cNvCxnSpPr>
            <p:nvPr/>
          </p:nvCxnSpPr>
          <p:spPr>
            <a:xfrm flipH="1">
              <a:off x="2934237" y="3159685"/>
              <a:ext cx="660914" cy="586332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B67C319-04B7-8573-D99C-5DAB36EC77A7}"/>
                </a:ext>
              </a:extLst>
            </p:cNvPr>
            <p:cNvCxnSpPr>
              <a:cxnSpLocks/>
              <a:stCxn id="55" idx="5"/>
              <a:endCxn id="58" idx="1"/>
            </p:cNvCxnSpPr>
            <p:nvPr/>
          </p:nvCxnSpPr>
          <p:spPr>
            <a:xfrm>
              <a:off x="3891499" y="3159685"/>
              <a:ext cx="352601" cy="534748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33F94E5C-359D-9060-72A5-1D01A82B87B2}"/>
                </a:ext>
              </a:extLst>
            </p:cNvPr>
            <p:cNvCxnSpPr>
              <a:cxnSpLocks/>
              <a:stCxn id="54" idx="5"/>
              <a:endCxn id="56" idx="1"/>
            </p:cNvCxnSpPr>
            <p:nvPr/>
          </p:nvCxnSpPr>
          <p:spPr>
            <a:xfrm>
              <a:off x="4663024" y="2416738"/>
              <a:ext cx="469181" cy="454385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BCFAD83-05D9-DCF9-CE76-34121E92BD8C}"/>
                </a:ext>
              </a:extLst>
            </p:cNvPr>
            <p:cNvSpPr/>
            <p:nvPr/>
          </p:nvSpPr>
          <p:spPr>
            <a:xfrm>
              <a:off x="8579034" y="2068413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2234A81C-C64E-C2A2-F17A-F17A2F5A3664}"/>
                </a:ext>
              </a:extLst>
            </p:cNvPr>
            <p:cNvSpPr/>
            <p:nvPr/>
          </p:nvSpPr>
          <p:spPr>
            <a:xfrm>
              <a:off x="7807509" y="2811360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61A3194-0B81-E570-6C02-2EECA07EF5F6}"/>
                </a:ext>
              </a:extLst>
            </p:cNvPr>
            <p:cNvSpPr/>
            <p:nvPr/>
          </p:nvSpPr>
          <p:spPr>
            <a:xfrm>
              <a:off x="9344563" y="2811360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5F92DE4-D8A5-C6CA-2894-B4607854A8D5}"/>
                </a:ext>
              </a:extLst>
            </p:cNvPr>
            <p:cNvSpPr/>
            <p:nvPr/>
          </p:nvSpPr>
          <p:spPr>
            <a:xfrm>
              <a:off x="6850247" y="3686254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4CBB3ED-3590-EFFB-1716-0C4CEF3D139E}"/>
                </a:ext>
              </a:extLst>
            </p:cNvPr>
            <p:cNvSpPr/>
            <p:nvPr/>
          </p:nvSpPr>
          <p:spPr>
            <a:xfrm rot="4608767">
              <a:off x="8689999" y="3686254"/>
              <a:ext cx="419100" cy="4080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26F0EFEB-E565-1DFB-0B8E-F692ABD1C59E}"/>
                </a:ext>
              </a:extLst>
            </p:cNvPr>
            <p:cNvCxnSpPr>
              <a:stCxn id="63" idx="3"/>
              <a:endCxn id="64" idx="7"/>
            </p:cNvCxnSpPr>
            <p:nvPr/>
          </p:nvCxnSpPr>
          <p:spPr>
            <a:xfrm flipH="1">
              <a:off x="8165233" y="2416738"/>
              <a:ext cx="475177" cy="454385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8BC5586-3EF7-8FE7-AF13-7B70B2F8A4AF}"/>
                </a:ext>
              </a:extLst>
            </p:cNvPr>
            <p:cNvCxnSpPr>
              <a:cxnSpLocks/>
              <a:stCxn id="64" idx="3"/>
              <a:endCxn id="66" idx="7"/>
            </p:cNvCxnSpPr>
            <p:nvPr/>
          </p:nvCxnSpPr>
          <p:spPr>
            <a:xfrm flipH="1">
              <a:off x="7207971" y="3159685"/>
              <a:ext cx="660914" cy="586332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CB5DF631-3D8C-E0A0-242B-3DA9BF23FD09}"/>
                </a:ext>
              </a:extLst>
            </p:cNvPr>
            <p:cNvCxnSpPr>
              <a:cxnSpLocks/>
              <a:stCxn id="65" idx="3"/>
              <a:endCxn id="67" idx="1"/>
            </p:cNvCxnSpPr>
            <p:nvPr/>
          </p:nvCxnSpPr>
          <p:spPr>
            <a:xfrm flipH="1">
              <a:off x="9006222" y="3159685"/>
              <a:ext cx="399717" cy="553431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F1C4712-6B10-0EEB-1143-3C9B3794EC2B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8936758" y="2416738"/>
              <a:ext cx="469181" cy="454385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0217741A-85A2-54BD-9ED0-03011A2D43DC}"/>
                </a:ext>
              </a:extLst>
            </p:cNvPr>
            <p:cNvSpPr txBox="1"/>
            <p:nvPr/>
          </p:nvSpPr>
          <p:spPr>
            <a:xfrm>
              <a:off x="5888411" y="2811360"/>
              <a:ext cx="10055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……</a:t>
              </a:r>
              <a:endParaRPr lang="zh-CN" altLang="en-US" sz="3200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3FB5D77-2FDE-F769-1F86-A506A0EDAFC3}"/>
              </a:ext>
            </a:extLst>
          </p:cNvPr>
          <p:cNvGrpSpPr/>
          <p:nvPr/>
        </p:nvGrpSpPr>
        <p:grpSpPr>
          <a:xfrm>
            <a:off x="4826636" y="3429000"/>
            <a:ext cx="7660369" cy="2901950"/>
            <a:chOff x="2455181" y="1703287"/>
            <a:chExt cx="7660369" cy="290195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FC089DC-B706-EC23-DAB8-8B625B7D436C}"/>
                </a:ext>
              </a:extLst>
            </p:cNvPr>
            <p:cNvSpPr/>
            <p:nvPr/>
          </p:nvSpPr>
          <p:spPr>
            <a:xfrm>
              <a:off x="2455181" y="1703287"/>
              <a:ext cx="7660369" cy="290195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69BC9EE-F00F-9031-CC8D-864F86A4676B}"/>
                </a:ext>
              </a:extLst>
            </p:cNvPr>
            <p:cNvSpPr/>
            <p:nvPr/>
          </p:nvSpPr>
          <p:spPr>
            <a:xfrm>
              <a:off x="4305300" y="2068413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011F861D-F4BF-3E9A-31BC-09D1BD01F50C}"/>
                </a:ext>
              </a:extLst>
            </p:cNvPr>
            <p:cNvSpPr/>
            <p:nvPr/>
          </p:nvSpPr>
          <p:spPr>
            <a:xfrm>
              <a:off x="3533775" y="2811360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7EFC2C59-94E7-061B-D9AF-8DE2A8693BB5}"/>
                </a:ext>
              </a:extLst>
            </p:cNvPr>
            <p:cNvSpPr/>
            <p:nvPr/>
          </p:nvSpPr>
          <p:spPr>
            <a:xfrm>
              <a:off x="5070829" y="2811360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82F2A70B-7854-9CBE-1BE1-BAA67062F841}"/>
                </a:ext>
              </a:extLst>
            </p:cNvPr>
            <p:cNvSpPr/>
            <p:nvPr/>
          </p:nvSpPr>
          <p:spPr>
            <a:xfrm>
              <a:off x="2576513" y="3686254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A67436C-63ED-801C-D991-88DB5A96CE17}"/>
                </a:ext>
              </a:extLst>
            </p:cNvPr>
            <p:cNvSpPr/>
            <p:nvPr/>
          </p:nvSpPr>
          <p:spPr>
            <a:xfrm rot="538998">
              <a:off x="4158377" y="3656037"/>
              <a:ext cx="419100" cy="4080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DC4A814-4D67-93F6-7E92-7BD1396ABC71}"/>
                </a:ext>
              </a:extLst>
            </p:cNvPr>
            <p:cNvCxnSpPr>
              <a:stCxn id="80" idx="3"/>
              <a:endCxn id="81" idx="7"/>
            </p:cNvCxnSpPr>
            <p:nvPr/>
          </p:nvCxnSpPr>
          <p:spPr>
            <a:xfrm flipH="1">
              <a:off x="3891499" y="2416738"/>
              <a:ext cx="475177" cy="454385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24635058-8E39-18DE-74C6-9FE81AACF311}"/>
                </a:ext>
              </a:extLst>
            </p:cNvPr>
            <p:cNvCxnSpPr>
              <a:cxnSpLocks/>
              <a:stCxn id="81" idx="3"/>
              <a:endCxn id="83" idx="7"/>
            </p:cNvCxnSpPr>
            <p:nvPr/>
          </p:nvCxnSpPr>
          <p:spPr>
            <a:xfrm flipH="1">
              <a:off x="2934237" y="3159685"/>
              <a:ext cx="660914" cy="586332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DFC58ABD-510A-7418-CDC6-6746C7A68B56}"/>
                </a:ext>
              </a:extLst>
            </p:cNvPr>
            <p:cNvCxnSpPr>
              <a:cxnSpLocks/>
              <a:stCxn id="81" idx="5"/>
              <a:endCxn id="84" idx="1"/>
            </p:cNvCxnSpPr>
            <p:nvPr/>
          </p:nvCxnSpPr>
          <p:spPr>
            <a:xfrm>
              <a:off x="3891499" y="3159685"/>
              <a:ext cx="352601" cy="534748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401C204C-8C3C-ED8E-E42A-6AC7732B7F59}"/>
                </a:ext>
              </a:extLst>
            </p:cNvPr>
            <p:cNvCxnSpPr>
              <a:cxnSpLocks/>
              <a:stCxn id="80" idx="5"/>
              <a:endCxn id="82" idx="1"/>
            </p:cNvCxnSpPr>
            <p:nvPr/>
          </p:nvCxnSpPr>
          <p:spPr>
            <a:xfrm>
              <a:off x="4663024" y="2416738"/>
              <a:ext cx="469181" cy="454385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F068653-4009-4305-4A55-01406D2FD3CB}"/>
                </a:ext>
              </a:extLst>
            </p:cNvPr>
            <p:cNvSpPr/>
            <p:nvPr/>
          </p:nvSpPr>
          <p:spPr>
            <a:xfrm>
              <a:off x="8579034" y="2068413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7B574B7F-12C4-40F2-DF43-C085A2C90BD0}"/>
                </a:ext>
              </a:extLst>
            </p:cNvPr>
            <p:cNvSpPr/>
            <p:nvPr/>
          </p:nvSpPr>
          <p:spPr>
            <a:xfrm>
              <a:off x="7807509" y="2811360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851D371-4CDF-AAB8-00F0-889166DCE2CF}"/>
                </a:ext>
              </a:extLst>
            </p:cNvPr>
            <p:cNvSpPr/>
            <p:nvPr/>
          </p:nvSpPr>
          <p:spPr>
            <a:xfrm>
              <a:off x="9344563" y="2811360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1A99EFB7-AA60-4976-4AA8-E05F32C65D4A}"/>
                </a:ext>
              </a:extLst>
            </p:cNvPr>
            <p:cNvSpPr/>
            <p:nvPr/>
          </p:nvSpPr>
          <p:spPr>
            <a:xfrm>
              <a:off x="6850247" y="3686254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3401DC1-E884-3CB1-DA33-944D3D2802FB}"/>
                </a:ext>
              </a:extLst>
            </p:cNvPr>
            <p:cNvSpPr/>
            <p:nvPr/>
          </p:nvSpPr>
          <p:spPr>
            <a:xfrm rot="4608767">
              <a:off x="8689999" y="3686254"/>
              <a:ext cx="419100" cy="4080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DE1EA576-7D9A-8C32-A07B-27767BF49312}"/>
                </a:ext>
              </a:extLst>
            </p:cNvPr>
            <p:cNvCxnSpPr>
              <a:stCxn id="89" idx="3"/>
              <a:endCxn id="90" idx="7"/>
            </p:cNvCxnSpPr>
            <p:nvPr/>
          </p:nvCxnSpPr>
          <p:spPr>
            <a:xfrm flipH="1">
              <a:off x="8165233" y="2416738"/>
              <a:ext cx="475177" cy="454385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3F9B5AA1-C4C4-1B06-3944-338F163D1BFC}"/>
                </a:ext>
              </a:extLst>
            </p:cNvPr>
            <p:cNvCxnSpPr>
              <a:cxnSpLocks/>
              <a:stCxn id="90" idx="3"/>
              <a:endCxn id="92" idx="7"/>
            </p:cNvCxnSpPr>
            <p:nvPr/>
          </p:nvCxnSpPr>
          <p:spPr>
            <a:xfrm flipH="1">
              <a:off x="7207971" y="3159685"/>
              <a:ext cx="660914" cy="586332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DC8FCFB8-091E-DF0D-1226-FDB39B890194}"/>
                </a:ext>
              </a:extLst>
            </p:cNvPr>
            <p:cNvCxnSpPr>
              <a:cxnSpLocks/>
              <a:stCxn id="91" idx="3"/>
              <a:endCxn id="93" idx="1"/>
            </p:cNvCxnSpPr>
            <p:nvPr/>
          </p:nvCxnSpPr>
          <p:spPr>
            <a:xfrm flipH="1">
              <a:off x="9006222" y="3159685"/>
              <a:ext cx="399717" cy="553431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BC5BFB9A-4D1E-69EB-93F0-C82AFE1E1C6D}"/>
                </a:ext>
              </a:extLst>
            </p:cNvPr>
            <p:cNvCxnSpPr>
              <a:cxnSpLocks/>
              <a:stCxn id="89" idx="5"/>
              <a:endCxn id="91" idx="1"/>
            </p:cNvCxnSpPr>
            <p:nvPr/>
          </p:nvCxnSpPr>
          <p:spPr>
            <a:xfrm>
              <a:off x="8936758" y="2416738"/>
              <a:ext cx="469181" cy="454385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70BAD68A-9DC9-2F1F-CDD7-FCB99E0E8F2B}"/>
                </a:ext>
              </a:extLst>
            </p:cNvPr>
            <p:cNvSpPr txBox="1"/>
            <p:nvPr/>
          </p:nvSpPr>
          <p:spPr>
            <a:xfrm>
              <a:off x="5888411" y="2811360"/>
              <a:ext cx="10055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……</a:t>
              </a:r>
              <a:endParaRPr lang="zh-CN" altLang="en-US" sz="3200" dirty="0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0DD66EF-9800-B7D6-4691-ACBAE7EB80EA}"/>
              </a:ext>
            </a:extLst>
          </p:cNvPr>
          <p:cNvGrpSpPr/>
          <p:nvPr/>
        </p:nvGrpSpPr>
        <p:grpSpPr>
          <a:xfrm>
            <a:off x="13475201" y="3429000"/>
            <a:ext cx="7660369" cy="2901950"/>
            <a:chOff x="2455181" y="1703287"/>
            <a:chExt cx="7660369" cy="2901950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5846E639-2B9B-BC86-3007-6B4B00D1C581}"/>
                </a:ext>
              </a:extLst>
            </p:cNvPr>
            <p:cNvSpPr/>
            <p:nvPr/>
          </p:nvSpPr>
          <p:spPr>
            <a:xfrm>
              <a:off x="2455181" y="1703287"/>
              <a:ext cx="7660369" cy="290195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8252BAC3-FFDF-D305-2CCF-C4A5833C6F6E}"/>
                </a:ext>
              </a:extLst>
            </p:cNvPr>
            <p:cNvSpPr/>
            <p:nvPr/>
          </p:nvSpPr>
          <p:spPr>
            <a:xfrm>
              <a:off x="4305300" y="2068413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C053CB60-76C4-53ED-A7BA-C743059F5ABE}"/>
                </a:ext>
              </a:extLst>
            </p:cNvPr>
            <p:cNvSpPr/>
            <p:nvPr/>
          </p:nvSpPr>
          <p:spPr>
            <a:xfrm>
              <a:off x="3533775" y="2811360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721FF532-B9C6-FD19-620B-53873FECDD17}"/>
                </a:ext>
              </a:extLst>
            </p:cNvPr>
            <p:cNvSpPr/>
            <p:nvPr/>
          </p:nvSpPr>
          <p:spPr>
            <a:xfrm>
              <a:off x="5070829" y="2811360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04C3F632-6B57-DDFF-536D-CCC19CD469F3}"/>
                </a:ext>
              </a:extLst>
            </p:cNvPr>
            <p:cNvSpPr/>
            <p:nvPr/>
          </p:nvSpPr>
          <p:spPr>
            <a:xfrm>
              <a:off x="2576513" y="3686254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989225D1-BE2F-3982-AEB6-11C5D68A49A5}"/>
                </a:ext>
              </a:extLst>
            </p:cNvPr>
            <p:cNvSpPr/>
            <p:nvPr/>
          </p:nvSpPr>
          <p:spPr>
            <a:xfrm rot="538998">
              <a:off x="4158377" y="3656037"/>
              <a:ext cx="419100" cy="4080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4A715E1-9E72-633A-39E2-B2DD1BC12A3E}"/>
                </a:ext>
              </a:extLst>
            </p:cNvPr>
            <p:cNvCxnSpPr>
              <a:stCxn id="101" idx="3"/>
              <a:endCxn id="102" idx="7"/>
            </p:cNvCxnSpPr>
            <p:nvPr/>
          </p:nvCxnSpPr>
          <p:spPr>
            <a:xfrm flipH="1">
              <a:off x="3891499" y="2416738"/>
              <a:ext cx="475177" cy="454385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ACE8C6B1-6987-CD0A-1334-03862C7CC112}"/>
                </a:ext>
              </a:extLst>
            </p:cNvPr>
            <p:cNvCxnSpPr>
              <a:cxnSpLocks/>
              <a:stCxn id="102" idx="3"/>
              <a:endCxn id="104" idx="7"/>
            </p:cNvCxnSpPr>
            <p:nvPr/>
          </p:nvCxnSpPr>
          <p:spPr>
            <a:xfrm flipH="1">
              <a:off x="2934237" y="3159685"/>
              <a:ext cx="660914" cy="586332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546B7FD1-E0AE-D6E1-5171-3D2975D4556B}"/>
                </a:ext>
              </a:extLst>
            </p:cNvPr>
            <p:cNvCxnSpPr>
              <a:cxnSpLocks/>
              <a:stCxn id="102" idx="5"/>
              <a:endCxn id="105" idx="1"/>
            </p:cNvCxnSpPr>
            <p:nvPr/>
          </p:nvCxnSpPr>
          <p:spPr>
            <a:xfrm>
              <a:off x="3891499" y="3159685"/>
              <a:ext cx="352601" cy="534748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617E74CD-F5DE-ABA5-0032-944519649C5E}"/>
                </a:ext>
              </a:extLst>
            </p:cNvPr>
            <p:cNvCxnSpPr>
              <a:cxnSpLocks/>
              <a:stCxn id="101" idx="5"/>
              <a:endCxn id="103" idx="1"/>
            </p:cNvCxnSpPr>
            <p:nvPr/>
          </p:nvCxnSpPr>
          <p:spPr>
            <a:xfrm>
              <a:off x="4663024" y="2416738"/>
              <a:ext cx="469181" cy="454385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0E7D7C6E-C543-B2D1-E5D7-D71ECF594592}"/>
                </a:ext>
              </a:extLst>
            </p:cNvPr>
            <p:cNvSpPr/>
            <p:nvPr/>
          </p:nvSpPr>
          <p:spPr>
            <a:xfrm>
              <a:off x="8579034" y="2068413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B6A153ED-D10D-D66F-75AE-0CAAE863AC4D}"/>
                </a:ext>
              </a:extLst>
            </p:cNvPr>
            <p:cNvSpPr/>
            <p:nvPr/>
          </p:nvSpPr>
          <p:spPr>
            <a:xfrm>
              <a:off x="7807509" y="2811360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9AACB84E-40A6-DC5B-3DB3-03182B3AA110}"/>
                </a:ext>
              </a:extLst>
            </p:cNvPr>
            <p:cNvSpPr/>
            <p:nvPr/>
          </p:nvSpPr>
          <p:spPr>
            <a:xfrm>
              <a:off x="9344563" y="2811360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CA1F967C-49A0-0756-A4BC-267F40201BBB}"/>
                </a:ext>
              </a:extLst>
            </p:cNvPr>
            <p:cNvSpPr/>
            <p:nvPr/>
          </p:nvSpPr>
          <p:spPr>
            <a:xfrm>
              <a:off x="6850247" y="3686254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DBD3704E-3506-6E2A-2D00-248F077F0BBD}"/>
                </a:ext>
              </a:extLst>
            </p:cNvPr>
            <p:cNvSpPr/>
            <p:nvPr/>
          </p:nvSpPr>
          <p:spPr>
            <a:xfrm rot="4608767">
              <a:off x="8689999" y="3686254"/>
              <a:ext cx="419100" cy="4080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6E98B9D8-F6B4-7C77-B62F-DC6C646A5596}"/>
                </a:ext>
              </a:extLst>
            </p:cNvPr>
            <p:cNvCxnSpPr>
              <a:stCxn id="110" idx="3"/>
              <a:endCxn id="111" idx="7"/>
            </p:cNvCxnSpPr>
            <p:nvPr/>
          </p:nvCxnSpPr>
          <p:spPr>
            <a:xfrm flipH="1">
              <a:off x="8165233" y="2416738"/>
              <a:ext cx="475177" cy="454385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40FC73F0-447E-40BA-8008-6D9544DAA966}"/>
                </a:ext>
              </a:extLst>
            </p:cNvPr>
            <p:cNvCxnSpPr>
              <a:cxnSpLocks/>
              <a:stCxn id="111" idx="3"/>
              <a:endCxn id="113" idx="7"/>
            </p:cNvCxnSpPr>
            <p:nvPr/>
          </p:nvCxnSpPr>
          <p:spPr>
            <a:xfrm flipH="1">
              <a:off x="7207971" y="3159685"/>
              <a:ext cx="660914" cy="586332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DC030523-1894-5DE8-B815-B4B4FB80C994}"/>
                </a:ext>
              </a:extLst>
            </p:cNvPr>
            <p:cNvCxnSpPr>
              <a:cxnSpLocks/>
              <a:stCxn id="112" idx="3"/>
              <a:endCxn id="114" idx="1"/>
            </p:cNvCxnSpPr>
            <p:nvPr/>
          </p:nvCxnSpPr>
          <p:spPr>
            <a:xfrm flipH="1">
              <a:off x="9006222" y="3159685"/>
              <a:ext cx="399717" cy="553431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F61C3233-4734-B09F-7279-5B72FEC9EBD1}"/>
                </a:ext>
              </a:extLst>
            </p:cNvPr>
            <p:cNvCxnSpPr>
              <a:cxnSpLocks/>
              <a:stCxn id="110" idx="5"/>
              <a:endCxn id="112" idx="1"/>
            </p:cNvCxnSpPr>
            <p:nvPr/>
          </p:nvCxnSpPr>
          <p:spPr>
            <a:xfrm>
              <a:off x="8936758" y="2416738"/>
              <a:ext cx="469181" cy="454385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BED476D-B9CD-A71D-BA87-C7D05E8F9550}"/>
                </a:ext>
              </a:extLst>
            </p:cNvPr>
            <p:cNvSpPr txBox="1"/>
            <p:nvPr/>
          </p:nvSpPr>
          <p:spPr>
            <a:xfrm>
              <a:off x="5888411" y="2811360"/>
              <a:ext cx="10055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……</a:t>
              </a:r>
              <a:endParaRPr lang="zh-CN" altLang="en-US" sz="3200" dirty="0"/>
            </a:p>
          </p:txBody>
        </p:sp>
      </p:grp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1EACB8D6-6170-8F46-31DF-93085EDF2033}"/>
              </a:ext>
            </a:extLst>
          </p:cNvPr>
          <p:cNvSpPr/>
          <p:nvPr/>
        </p:nvSpPr>
        <p:spPr>
          <a:xfrm>
            <a:off x="8365929" y="10278256"/>
            <a:ext cx="4850603" cy="14621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清晰度模型</a:t>
            </a:r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7DF360F1-2D5F-E6F8-B2B4-5FDE88716C8B}"/>
              </a:ext>
            </a:extLst>
          </p:cNvPr>
          <p:cNvSpPr/>
          <p:nvPr/>
        </p:nvSpPr>
        <p:spPr>
          <a:xfrm>
            <a:off x="13954257" y="10278256"/>
            <a:ext cx="4850603" cy="14621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马赛克模型</a:t>
            </a: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E57FD3B5-95C4-1F11-6C34-DF9E6E7F64D9}"/>
              </a:ext>
            </a:extLst>
          </p:cNvPr>
          <p:cNvSpPr/>
          <p:nvPr/>
        </p:nvSpPr>
        <p:spPr>
          <a:xfrm>
            <a:off x="19542585" y="10276627"/>
            <a:ext cx="4850603" cy="146214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广告识别模型</a:t>
            </a:r>
          </a:p>
        </p:txBody>
      </p:sp>
    </p:spTree>
    <p:extLst>
      <p:ext uri="{BB962C8B-B14F-4D97-AF65-F5344CB8AC3E}">
        <p14:creationId xmlns:p14="http://schemas.microsoft.com/office/powerpoint/2010/main" val="18356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69205E-7E57-9D0A-CB0E-0390F07BE9E9}"/>
              </a:ext>
            </a:extLst>
          </p:cNvPr>
          <p:cNvSpPr/>
          <p:nvPr/>
        </p:nvSpPr>
        <p:spPr>
          <a:xfrm>
            <a:off x="1941285" y="2495550"/>
            <a:ext cx="5511800" cy="290195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5B00EEE-E4D9-A894-DD62-F3AF3DE61561}"/>
              </a:ext>
            </a:extLst>
          </p:cNvPr>
          <p:cNvSpPr/>
          <p:nvPr/>
        </p:nvSpPr>
        <p:spPr>
          <a:xfrm>
            <a:off x="2080985" y="4895192"/>
            <a:ext cx="142240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 Feats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480437F-5A0F-E0AF-1DE9-6AAC70C90A93}"/>
              </a:ext>
            </a:extLst>
          </p:cNvPr>
          <p:cNvSpPr/>
          <p:nvPr/>
        </p:nvSpPr>
        <p:spPr>
          <a:xfrm>
            <a:off x="3831835" y="4895192"/>
            <a:ext cx="1476699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 Feats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0FBFDF7-DDE4-DD31-3C10-413CFD920294}"/>
              </a:ext>
            </a:extLst>
          </p:cNvPr>
          <p:cNvSpPr/>
          <p:nvPr/>
        </p:nvSpPr>
        <p:spPr>
          <a:xfrm>
            <a:off x="5636984" y="4895192"/>
            <a:ext cx="1645298" cy="3693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Session Feats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3DC536-920A-C017-6043-14021AAD3B6D}"/>
              </a:ext>
            </a:extLst>
          </p:cNvPr>
          <p:cNvSpPr/>
          <p:nvPr/>
        </p:nvSpPr>
        <p:spPr>
          <a:xfrm>
            <a:off x="2472869" y="3635828"/>
            <a:ext cx="4194629" cy="7429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特征交互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80BD9E2A-8907-9C6A-245C-FBF5AC233A6D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rot="5400000" flipH="1" flipV="1">
            <a:off x="3422976" y="3747985"/>
            <a:ext cx="516416" cy="177799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EA817493-43AD-1C15-01AE-396688859832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rot="16200000" flipV="1">
            <a:off x="4311977" y="4636983"/>
            <a:ext cx="516416" cy="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EF932A9B-2D1E-19C6-AB57-0D53DC9BAE19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16200000" flipV="1">
            <a:off x="5256701" y="3692259"/>
            <a:ext cx="516416" cy="188944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AF00F34-C622-F3C9-583A-908073F95C3D}"/>
              </a:ext>
            </a:extLst>
          </p:cNvPr>
          <p:cNvSpPr/>
          <p:nvPr/>
        </p:nvSpPr>
        <p:spPr>
          <a:xfrm>
            <a:off x="2472869" y="2620862"/>
            <a:ext cx="4194629" cy="7429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CTR</a:t>
            </a:r>
            <a:r>
              <a:rPr lang="zh-CN" altLang="en-US" sz="2400" dirty="0"/>
              <a:t>预估网络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C96B47A-B6B2-ABD1-62F8-3529E1A16768}"/>
              </a:ext>
            </a:extLst>
          </p:cNvPr>
          <p:cNvCxnSpPr>
            <a:stCxn id="6" idx="0"/>
            <a:endCxn id="13" idx="2"/>
          </p:cNvCxnSpPr>
          <p:nvPr/>
        </p:nvCxnSpPr>
        <p:spPr>
          <a:xfrm flipV="1">
            <a:off x="4570184" y="3363810"/>
            <a:ext cx="0" cy="2720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4C565DF-B16E-5A85-B21A-8A64380F0006}"/>
              </a:ext>
            </a:extLst>
          </p:cNvPr>
          <p:cNvSpPr/>
          <p:nvPr/>
        </p:nvSpPr>
        <p:spPr>
          <a:xfrm>
            <a:off x="-5136244" y="2493862"/>
            <a:ext cx="5511800" cy="290195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57B144F-6363-6984-AB9C-068E8052C552}"/>
              </a:ext>
            </a:extLst>
          </p:cNvPr>
          <p:cNvSpPr/>
          <p:nvPr/>
        </p:nvSpPr>
        <p:spPr>
          <a:xfrm>
            <a:off x="-2933700" y="2620863"/>
            <a:ext cx="419100" cy="408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8886EF2-2037-97E0-4D3F-546AFD4D01A4}"/>
              </a:ext>
            </a:extLst>
          </p:cNvPr>
          <p:cNvSpPr/>
          <p:nvPr/>
        </p:nvSpPr>
        <p:spPr>
          <a:xfrm>
            <a:off x="-3705225" y="3363810"/>
            <a:ext cx="419100" cy="408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7A13F41-6942-EDD2-247A-AB676D90C872}"/>
              </a:ext>
            </a:extLst>
          </p:cNvPr>
          <p:cNvSpPr/>
          <p:nvPr/>
        </p:nvSpPr>
        <p:spPr>
          <a:xfrm>
            <a:off x="-2054225" y="3346246"/>
            <a:ext cx="419100" cy="4080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1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E98140C-0D94-752D-395E-0CD5BC7AD906}"/>
              </a:ext>
            </a:extLst>
          </p:cNvPr>
          <p:cNvGrpSpPr/>
          <p:nvPr/>
        </p:nvGrpSpPr>
        <p:grpSpPr>
          <a:xfrm>
            <a:off x="2455181" y="1703287"/>
            <a:ext cx="7660369" cy="2901950"/>
            <a:chOff x="2455181" y="1703287"/>
            <a:chExt cx="7660369" cy="290195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E11E031-38A3-0C3A-3DE7-3BC3DA36554C}"/>
                </a:ext>
              </a:extLst>
            </p:cNvPr>
            <p:cNvSpPr/>
            <p:nvPr/>
          </p:nvSpPr>
          <p:spPr>
            <a:xfrm>
              <a:off x="2455181" y="1703287"/>
              <a:ext cx="7660369" cy="290195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208FE2A3-FDFE-1154-8CC0-9F370DCE0D63}"/>
                </a:ext>
              </a:extLst>
            </p:cNvPr>
            <p:cNvSpPr/>
            <p:nvPr/>
          </p:nvSpPr>
          <p:spPr>
            <a:xfrm>
              <a:off x="4305300" y="2068413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892F866-A3E3-9F48-104F-688C3D5A4DA0}"/>
                </a:ext>
              </a:extLst>
            </p:cNvPr>
            <p:cNvSpPr/>
            <p:nvPr/>
          </p:nvSpPr>
          <p:spPr>
            <a:xfrm>
              <a:off x="3533775" y="2811360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8A1075F-E405-0098-CF06-21A1E20427A2}"/>
                </a:ext>
              </a:extLst>
            </p:cNvPr>
            <p:cNvSpPr/>
            <p:nvPr/>
          </p:nvSpPr>
          <p:spPr>
            <a:xfrm>
              <a:off x="5070829" y="2811360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9BCEC36-B4CE-4D57-45FD-EBD646F762F4}"/>
                </a:ext>
              </a:extLst>
            </p:cNvPr>
            <p:cNvSpPr/>
            <p:nvPr/>
          </p:nvSpPr>
          <p:spPr>
            <a:xfrm>
              <a:off x="2576513" y="3686254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A7EA575-A45B-9323-998C-D2EE6734F7C8}"/>
                </a:ext>
              </a:extLst>
            </p:cNvPr>
            <p:cNvSpPr/>
            <p:nvPr/>
          </p:nvSpPr>
          <p:spPr>
            <a:xfrm rot="538998">
              <a:off x="4158377" y="3656037"/>
              <a:ext cx="419100" cy="4080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79F3B58-DE68-A4E8-BD16-8B608626718D}"/>
                </a:ext>
              </a:extLst>
            </p:cNvPr>
            <p:cNvCxnSpPr>
              <a:stCxn id="3" idx="3"/>
              <a:endCxn id="4" idx="7"/>
            </p:cNvCxnSpPr>
            <p:nvPr/>
          </p:nvCxnSpPr>
          <p:spPr>
            <a:xfrm flipH="1">
              <a:off x="3891499" y="2416738"/>
              <a:ext cx="475177" cy="454385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A7BB9F0-F8EF-AC45-E74F-583B4702E764}"/>
                </a:ext>
              </a:extLst>
            </p:cNvPr>
            <p:cNvCxnSpPr>
              <a:cxnSpLocks/>
              <a:stCxn id="4" idx="3"/>
              <a:endCxn id="10" idx="7"/>
            </p:cNvCxnSpPr>
            <p:nvPr/>
          </p:nvCxnSpPr>
          <p:spPr>
            <a:xfrm flipH="1">
              <a:off x="2934237" y="3159685"/>
              <a:ext cx="660914" cy="586332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272E915-569B-88A4-8C86-D110E6C1A172}"/>
                </a:ext>
              </a:extLst>
            </p:cNvPr>
            <p:cNvCxnSpPr>
              <a:cxnSpLocks/>
              <a:stCxn id="4" idx="5"/>
              <a:endCxn id="11" idx="1"/>
            </p:cNvCxnSpPr>
            <p:nvPr/>
          </p:nvCxnSpPr>
          <p:spPr>
            <a:xfrm>
              <a:off x="3891499" y="3159685"/>
              <a:ext cx="352601" cy="534748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F45B631-02DB-356C-5FBA-B0933C42972D}"/>
                </a:ext>
              </a:extLst>
            </p:cNvPr>
            <p:cNvCxnSpPr>
              <a:cxnSpLocks/>
              <a:stCxn id="3" idx="5"/>
              <a:endCxn id="5" idx="1"/>
            </p:cNvCxnSpPr>
            <p:nvPr/>
          </p:nvCxnSpPr>
          <p:spPr>
            <a:xfrm>
              <a:off x="4663024" y="2416738"/>
              <a:ext cx="469181" cy="454385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A597C6F-0B15-5060-7389-2BD32AA82EEB}"/>
                </a:ext>
              </a:extLst>
            </p:cNvPr>
            <p:cNvSpPr/>
            <p:nvPr/>
          </p:nvSpPr>
          <p:spPr>
            <a:xfrm>
              <a:off x="8579034" y="2068413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7513056-2592-B75B-F24E-4AC83FB832F5}"/>
                </a:ext>
              </a:extLst>
            </p:cNvPr>
            <p:cNvSpPr/>
            <p:nvPr/>
          </p:nvSpPr>
          <p:spPr>
            <a:xfrm>
              <a:off x="7807509" y="2811360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1E09CEF-1148-F751-6B9A-6D2261B3BA90}"/>
                </a:ext>
              </a:extLst>
            </p:cNvPr>
            <p:cNvSpPr/>
            <p:nvPr/>
          </p:nvSpPr>
          <p:spPr>
            <a:xfrm>
              <a:off x="9344563" y="2811360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1AE6623-41A6-8773-FB3B-F57AE692DDB3}"/>
                </a:ext>
              </a:extLst>
            </p:cNvPr>
            <p:cNvSpPr/>
            <p:nvPr/>
          </p:nvSpPr>
          <p:spPr>
            <a:xfrm>
              <a:off x="6850247" y="3686254"/>
              <a:ext cx="419100" cy="4080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C470FAD-3D68-2232-23E1-20514EBC9BDC}"/>
                </a:ext>
              </a:extLst>
            </p:cNvPr>
            <p:cNvSpPr/>
            <p:nvPr/>
          </p:nvSpPr>
          <p:spPr>
            <a:xfrm rot="4608767">
              <a:off x="8689999" y="3686254"/>
              <a:ext cx="419100" cy="40808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48A6F07-7744-D2F1-1C63-AD221ABFC00F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8165233" y="2416738"/>
              <a:ext cx="475177" cy="454385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10C1C68-F0EF-C299-71EE-6195AE1CD8DE}"/>
                </a:ext>
              </a:extLst>
            </p:cNvPr>
            <p:cNvCxnSpPr>
              <a:cxnSpLocks/>
              <a:stCxn id="32" idx="3"/>
              <a:endCxn id="34" idx="7"/>
            </p:cNvCxnSpPr>
            <p:nvPr/>
          </p:nvCxnSpPr>
          <p:spPr>
            <a:xfrm flipH="1">
              <a:off x="7207971" y="3159685"/>
              <a:ext cx="660914" cy="586332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3B72987E-5C38-33C8-51FD-1980DB9BB7CD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 flipH="1">
              <a:off x="9006222" y="3159685"/>
              <a:ext cx="399717" cy="553431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37DDD54-A450-628D-6616-21BCAA2B696E}"/>
                </a:ext>
              </a:extLst>
            </p:cNvPr>
            <p:cNvCxnSpPr>
              <a:cxnSpLocks/>
              <a:stCxn id="31" idx="5"/>
              <a:endCxn id="33" idx="1"/>
            </p:cNvCxnSpPr>
            <p:nvPr/>
          </p:nvCxnSpPr>
          <p:spPr>
            <a:xfrm>
              <a:off x="8936758" y="2416738"/>
              <a:ext cx="469181" cy="454385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4AA86A1-F162-6CBE-CD2D-2434FCC2791F}"/>
                </a:ext>
              </a:extLst>
            </p:cNvPr>
            <p:cNvSpPr txBox="1"/>
            <p:nvPr/>
          </p:nvSpPr>
          <p:spPr>
            <a:xfrm>
              <a:off x="5888411" y="2811360"/>
              <a:ext cx="100555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/>
                <a:t>…</a:t>
              </a:r>
              <a:endParaRPr lang="zh-CN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449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ED64B000-77A6-B993-B893-BDEC45B85D5B}"/>
              </a:ext>
            </a:extLst>
          </p:cNvPr>
          <p:cNvGrpSpPr/>
          <p:nvPr/>
        </p:nvGrpSpPr>
        <p:grpSpPr>
          <a:xfrm>
            <a:off x="-2239174" y="-3726824"/>
            <a:ext cx="20448838" cy="11288768"/>
            <a:chOff x="-2239174" y="-3726824"/>
            <a:chExt cx="20448838" cy="11288768"/>
          </a:xfrm>
        </p:grpSpPr>
        <p:cxnSp>
          <p:nvCxnSpPr>
            <p:cNvPr id="220" name="直接箭头连接符 219">
              <a:extLst>
                <a:ext uri="{FF2B5EF4-FFF2-40B4-BE49-F238E27FC236}">
                  <a16:creationId xmlns:a16="http://schemas.microsoft.com/office/drawing/2014/main" id="{12D9F49D-401A-CA10-55D0-03A62C9B1151}"/>
                </a:ext>
              </a:extLst>
            </p:cNvPr>
            <p:cNvCxnSpPr>
              <a:stCxn id="33" idx="0"/>
              <a:endCxn id="182" idx="2"/>
            </p:cNvCxnSpPr>
            <p:nvPr/>
          </p:nvCxnSpPr>
          <p:spPr>
            <a:xfrm flipV="1">
              <a:off x="5809814" y="1928734"/>
              <a:ext cx="6752664" cy="34156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AE869C7-EC59-8FF5-34B4-6BD9574AEB6D}"/>
                </a:ext>
              </a:extLst>
            </p:cNvPr>
            <p:cNvSpPr/>
            <p:nvPr/>
          </p:nvSpPr>
          <p:spPr>
            <a:xfrm>
              <a:off x="-2239174" y="5561992"/>
              <a:ext cx="2490236" cy="1999952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FCAD871-7A05-D953-0DF0-BD92D3847686}"/>
                </a:ext>
              </a:extLst>
            </p:cNvPr>
            <p:cNvSpPr txBox="1"/>
            <p:nvPr/>
          </p:nvSpPr>
          <p:spPr>
            <a:xfrm>
              <a:off x="-2039158" y="6976202"/>
              <a:ext cx="1607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Query</a:t>
              </a:r>
              <a:r>
                <a:rPr lang="zh-CN" altLang="en-US" dirty="0"/>
                <a:t>侧特征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1A18DBAE-2801-7864-6068-F6FFFB567806}"/>
                </a:ext>
              </a:extLst>
            </p:cNvPr>
            <p:cNvSpPr/>
            <p:nvPr/>
          </p:nvSpPr>
          <p:spPr>
            <a:xfrm>
              <a:off x="-1988627" y="5694506"/>
              <a:ext cx="1989142" cy="64053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Query Embedding</a:t>
              </a:r>
              <a:r>
                <a:rPr lang="zh-CN" altLang="en-US" sz="1600" dirty="0"/>
                <a:t>模型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F7A04A2F-6639-9A35-6990-92EE69D7694C}"/>
                </a:ext>
              </a:extLst>
            </p:cNvPr>
            <p:cNvSpPr/>
            <p:nvPr/>
          </p:nvSpPr>
          <p:spPr>
            <a:xfrm>
              <a:off x="3863190" y="6117401"/>
              <a:ext cx="1989142" cy="5024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清晰度模型</a:t>
              </a: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0F146110-C2D8-7724-038D-EA38143629E1}"/>
                </a:ext>
              </a:extLst>
            </p:cNvPr>
            <p:cNvSpPr/>
            <p:nvPr/>
          </p:nvSpPr>
          <p:spPr>
            <a:xfrm>
              <a:off x="6029671" y="6123339"/>
              <a:ext cx="1989142" cy="5024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马赛克模型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C133FA2-0D52-CD2B-E0CC-75E12FFE56F4}"/>
                </a:ext>
              </a:extLst>
            </p:cNvPr>
            <p:cNvSpPr/>
            <p:nvPr/>
          </p:nvSpPr>
          <p:spPr>
            <a:xfrm>
              <a:off x="8196152" y="6117401"/>
              <a:ext cx="1989142" cy="5024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广告检测模型</a:t>
              </a: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D706A4C3-CE7B-EE27-9FC0-03BFD278EC07}"/>
                </a:ext>
              </a:extLst>
            </p:cNvPr>
            <p:cNvSpPr/>
            <p:nvPr/>
          </p:nvSpPr>
          <p:spPr>
            <a:xfrm>
              <a:off x="3863190" y="5479945"/>
              <a:ext cx="1989142" cy="5024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音频模型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F75FE496-7122-2FEC-C03C-AEFAB51BE21B}"/>
                </a:ext>
              </a:extLst>
            </p:cNvPr>
            <p:cNvSpPr/>
            <p:nvPr/>
          </p:nvSpPr>
          <p:spPr>
            <a:xfrm>
              <a:off x="6029671" y="5476865"/>
              <a:ext cx="1989142" cy="5024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题文不符模型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D4114260-879C-67ED-316A-3A98EFC451E0}"/>
                </a:ext>
              </a:extLst>
            </p:cNvPr>
            <p:cNvSpPr/>
            <p:nvPr/>
          </p:nvSpPr>
          <p:spPr>
            <a:xfrm>
              <a:off x="8196152" y="5476865"/>
              <a:ext cx="1989142" cy="5024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综合质量模型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2EB4C1B7-2FF0-30D1-DB23-C6B5486F1FC7}"/>
                </a:ext>
              </a:extLst>
            </p:cNvPr>
            <p:cNvSpPr/>
            <p:nvPr/>
          </p:nvSpPr>
          <p:spPr>
            <a:xfrm>
              <a:off x="1282700" y="5344350"/>
              <a:ext cx="9054227" cy="2217593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2520326-EA48-8D9C-A267-EEE93D870962}"/>
                </a:ext>
              </a:extLst>
            </p:cNvPr>
            <p:cNvSpPr txBox="1"/>
            <p:nvPr/>
          </p:nvSpPr>
          <p:spPr>
            <a:xfrm>
              <a:off x="1749902" y="6883869"/>
              <a:ext cx="2529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Doc</a:t>
              </a:r>
              <a:r>
                <a:rPr lang="zh-CN" altLang="en-US" dirty="0"/>
                <a:t>侧特征</a:t>
              </a: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3D2CE13F-3C21-C688-E3E1-B08931F068D2}"/>
                </a:ext>
              </a:extLst>
            </p:cNvPr>
            <p:cNvSpPr/>
            <p:nvPr/>
          </p:nvSpPr>
          <p:spPr>
            <a:xfrm>
              <a:off x="1722415" y="5476865"/>
              <a:ext cx="1989142" cy="5024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Title</a:t>
              </a:r>
              <a:r>
                <a:rPr lang="zh-CN" altLang="en-US" sz="2000" dirty="0"/>
                <a:t>提取模型</a:t>
              </a: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ACB0C487-2390-3038-6CF0-C20127DDBD7F}"/>
                </a:ext>
              </a:extLst>
            </p:cNvPr>
            <p:cNvSpPr/>
            <p:nvPr/>
          </p:nvSpPr>
          <p:spPr>
            <a:xfrm>
              <a:off x="1722415" y="6123339"/>
              <a:ext cx="1989142" cy="5024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OCR</a:t>
              </a:r>
              <a:r>
                <a:rPr lang="zh-CN" altLang="en-US" sz="2000" dirty="0"/>
                <a:t>提取模型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A45F0D8-6273-583C-5AB9-95D5091D650C}"/>
                </a:ext>
              </a:extLst>
            </p:cNvPr>
            <p:cNvSpPr/>
            <p:nvPr/>
          </p:nvSpPr>
          <p:spPr>
            <a:xfrm>
              <a:off x="-1989299" y="3515213"/>
              <a:ext cx="2023274" cy="55340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相关性</a:t>
              </a:r>
              <a:r>
                <a:rPr lang="en-US" altLang="zh-CN" dirty="0"/>
                <a:t>NN</a:t>
              </a:r>
              <a:r>
                <a:rPr lang="zh-CN" altLang="en-US" dirty="0"/>
                <a:t>模型</a:t>
              </a:r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D1DC74BF-EB44-13C5-1BC7-0D792D9E0F2F}"/>
                </a:ext>
              </a:extLst>
            </p:cNvPr>
            <p:cNvCxnSpPr>
              <a:cxnSpLocks/>
              <a:stCxn id="35" idx="0"/>
              <a:endCxn id="41" idx="2"/>
            </p:cNvCxnSpPr>
            <p:nvPr/>
          </p:nvCxnSpPr>
          <p:spPr>
            <a:xfrm flipV="1">
              <a:off x="-994056" y="4068619"/>
              <a:ext cx="16394" cy="149337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6C7A686-9F63-F0C3-A22A-47A0C7633CF1}"/>
                </a:ext>
              </a:extLst>
            </p:cNvPr>
            <p:cNvSpPr/>
            <p:nvPr/>
          </p:nvSpPr>
          <p:spPr>
            <a:xfrm>
              <a:off x="171371" y="3515213"/>
              <a:ext cx="2023274" cy="55340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相关性</a:t>
              </a:r>
              <a:r>
                <a:rPr lang="en-US" altLang="zh-CN" dirty="0"/>
                <a:t>NN</a:t>
              </a:r>
              <a:r>
                <a:rPr lang="zh-CN" altLang="en-US" dirty="0"/>
                <a:t>模型</a:t>
              </a:r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88DB304-BCB8-1797-8E31-876574BBCABE}"/>
                </a:ext>
              </a:extLst>
            </p:cNvPr>
            <p:cNvSpPr/>
            <p:nvPr/>
          </p:nvSpPr>
          <p:spPr>
            <a:xfrm>
              <a:off x="2332041" y="3506129"/>
              <a:ext cx="2023274" cy="55340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相关性</a:t>
              </a:r>
              <a:r>
                <a:rPr lang="en-US" altLang="zh-CN" dirty="0"/>
                <a:t>NN</a:t>
              </a:r>
              <a:r>
                <a:rPr lang="zh-CN" altLang="en-US" dirty="0"/>
                <a:t>模型</a:t>
              </a:r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D6655E9-94C9-512D-8ABF-CB4DA3C681E2}"/>
                </a:ext>
              </a:extLst>
            </p:cNvPr>
            <p:cNvCxnSpPr>
              <a:cxnSpLocks/>
              <a:stCxn id="33" idx="0"/>
              <a:endCxn id="41" idx="2"/>
            </p:cNvCxnSpPr>
            <p:nvPr/>
          </p:nvCxnSpPr>
          <p:spPr>
            <a:xfrm flipH="1" flipV="1">
              <a:off x="-977662" y="4068619"/>
              <a:ext cx="6787476" cy="12757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A366FD85-E908-1BF5-2F8D-87F1700C3134}"/>
                </a:ext>
              </a:extLst>
            </p:cNvPr>
            <p:cNvCxnSpPr>
              <a:cxnSpLocks/>
              <a:stCxn id="35" idx="0"/>
              <a:endCxn id="62" idx="2"/>
            </p:cNvCxnSpPr>
            <p:nvPr/>
          </p:nvCxnSpPr>
          <p:spPr>
            <a:xfrm flipV="1">
              <a:off x="-994056" y="4068619"/>
              <a:ext cx="2177064" cy="149337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65A8949-0F30-26E6-3DFB-93B4C402C196}"/>
                </a:ext>
              </a:extLst>
            </p:cNvPr>
            <p:cNvCxnSpPr>
              <a:cxnSpLocks/>
              <a:stCxn id="33" idx="0"/>
              <a:endCxn id="62" idx="2"/>
            </p:cNvCxnSpPr>
            <p:nvPr/>
          </p:nvCxnSpPr>
          <p:spPr>
            <a:xfrm flipH="1" flipV="1">
              <a:off x="1183008" y="4068619"/>
              <a:ext cx="4626806" cy="12757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79CB7ED-C508-E53E-500E-D21714073771}"/>
                </a:ext>
              </a:extLst>
            </p:cNvPr>
            <p:cNvCxnSpPr>
              <a:cxnSpLocks/>
              <a:stCxn id="35" idx="0"/>
              <a:endCxn id="63" idx="2"/>
            </p:cNvCxnSpPr>
            <p:nvPr/>
          </p:nvCxnSpPr>
          <p:spPr>
            <a:xfrm flipV="1">
              <a:off x="-994056" y="4059535"/>
              <a:ext cx="4337734" cy="150245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8D492956-42BE-E01D-BF85-CDD470DD9A04}"/>
                </a:ext>
              </a:extLst>
            </p:cNvPr>
            <p:cNvCxnSpPr>
              <a:cxnSpLocks/>
              <a:stCxn id="33" idx="0"/>
              <a:endCxn id="63" idx="2"/>
            </p:cNvCxnSpPr>
            <p:nvPr/>
          </p:nvCxnSpPr>
          <p:spPr>
            <a:xfrm flipH="1" flipV="1">
              <a:off x="3343678" y="4059535"/>
              <a:ext cx="2466136" cy="128481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9B082D7-9094-E34E-D2DD-25833C8A0EE4}"/>
                </a:ext>
              </a:extLst>
            </p:cNvPr>
            <p:cNvCxnSpPr>
              <a:stCxn id="41" idx="0"/>
              <a:endCxn id="5" idx="2"/>
            </p:cNvCxnSpPr>
            <p:nvPr/>
          </p:nvCxnSpPr>
          <p:spPr>
            <a:xfrm flipV="1">
              <a:off x="-977662" y="1930125"/>
              <a:ext cx="2247613" cy="15850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72407621-56CA-7688-8E29-D9098FBC3CF8}"/>
                </a:ext>
              </a:extLst>
            </p:cNvPr>
            <p:cNvCxnSpPr>
              <a:stCxn id="62" idx="0"/>
              <a:endCxn id="5" idx="2"/>
            </p:cNvCxnSpPr>
            <p:nvPr/>
          </p:nvCxnSpPr>
          <p:spPr>
            <a:xfrm flipV="1">
              <a:off x="1183008" y="1930125"/>
              <a:ext cx="86943" cy="15850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75745796-7CFA-8E71-512B-756955A0F12E}"/>
                </a:ext>
              </a:extLst>
            </p:cNvPr>
            <p:cNvCxnSpPr>
              <a:stCxn id="63" idx="0"/>
              <a:endCxn id="5" idx="2"/>
            </p:cNvCxnSpPr>
            <p:nvPr/>
          </p:nvCxnSpPr>
          <p:spPr>
            <a:xfrm flipH="1" flipV="1">
              <a:off x="1269951" y="1930125"/>
              <a:ext cx="2073727" cy="15760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5DAD859-0C81-0AAB-5E97-3A2AFAA6A594}"/>
                </a:ext>
              </a:extLst>
            </p:cNvPr>
            <p:cNvGrpSpPr/>
            <p:nvPr/>
          </p:nvGrpSpPr>
          <p:grpSpPr>
            <a:xfrm>
              <a:off x="-851916" y="133875"/>
              <a:ext cx="4138921" cy="1796250"/>
              <a:chOff x="-938859" y="710102"/>
              <a:chExt cx="4138921" cy="1796250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81E3586F-3CF6-D458-32D3-547459AAEEC6}"/>
                  </a:ext>
                </a:extLst>
              </p:cNvPr>
              <p:cNvGrpSpPr/>
              <p:nvPr/>
            </p:nvGrpSpPr>
            <p:grpSpPr>
              <a:xfrm>
                <a:off x="-834047" y="1171471"/>
                <a:ext cx="4034109" cy="1334881"/>
                <a:chOff x="2455181" y="1703287"/>
                <a:chExt cx="7660369" cy="2901950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0A00744-07AD-BBA8-5AD9-CCE135ABBAB7}"/>
                    </a:ext>
                  </a:extLst>
                </p:cNvPr>
                <p:cNvSpPr/>
                <p:nvPr/>
              </p:nvSpPr>
              <p:spPr>
                <a:xfrm>
                  <a:off x="2455181" y="1703287"/>
                  <a:ext cx="7660369" cy="290195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288CBEC7-CC79-A725-1B7F-D394A5A58031}"/>
                    </a:ext>
                  </a:extLst>
                </p:cNvPr>
                <p:cNvSpPr/>
                <p:nvPr/>
              </p:nvSpPr>
              <p:spPr>
                <a:xfrm>
                  <a:off x="4305300" y="2068413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4CB357DB-7806-61DB-E309-5C79066972EB}"/>
                    </a:ext>
                  </a:extLst>
                </p:cNvPr>
                <p:cNvSpPr/>
                <p:nvPr/>
              </p:nvSpPr>
              <p:spPr>
                <a:xfrm>
                  <a:off x="3533775" y="2811360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1C8609F4-2A3D-BABE-B1BD-9049C5105257}"/>
                    </a:ext>
                  </a:extLst>
                </p:cNvPr>
                <p:cNvSpPr/>
                <p:nvPr/>
              </p:nvSpPr>
              <p:spPr>
                <a:xfrm>
                  <a:off x="5070829" y="2811360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4B0ABA73-848A-7D3F-21CE-D355F772D544}"/>
                    </a:ext>
                  </a:extLst>
                </p:cNvPr>
                <p:cNvSpPr/>
                <p:nvPr/>
              </p:nvSpPr>
              <p:spPr>
                <a:xfrm>
                  <a:off x="2576513" y="3686254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EB613FCB-A017-7ACF-5F47-890FF6A99BD3}"/>
                    </a:ext>
                  </a:extLst>
                </p:cNvPr>
                <p:cNvSpPr/>
                <p:nvPr/>
              </p:nvSpPr>
              <p:spPr>
                <a:xfrm rot="538998">
                  <a:off x="4158377" y="3656037"/>
                  <a:ext cx="419100" cy="40808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B581F0C5-D0C5-CD10-5CF3-CD4EB0152623}"/>
                    </a:ext>
                  </a:extLst>
                </p:cNvPr>
                <p:cNvCxnSpPr>
                  <a:stCxn id="6" idx="3"/>
                  <a:endCxn id="7" idx="7"/>
                </p:cNvCxnSpPr>
                <p:nvPr/>
              </p:nvCxnSpPr>
              <p:spPr>
                <a:xfrm flipH="1">
                  <a:off x="3891499" y="2416738"/>
                  <a:ext cx="475177" cy="454385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AB286172-97B5-FEA2-2441-2CC0DEB3E5FC}"/>
                    </a:ext>
                  </a:extLst>
                </p:cNvPr>
                <p:cNvCxnSpPr>
                  <a:cxnSpLocks/>
                  <a:stCxn id="7" idx="3"/>
                  <a:endCxn id="9" idx="7"/>
                </p:cNvCxnSpPr>
                <p:nvPr/>
              </p:nvCxnSpPr>
              <p:spPr>
                <a:xfrm flipH="1">
                  <a:off x="2934237" y="3159685"/>
                  <a:ext cx="660914" cy="586332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E19DFDE8-1AC1-CC27-350A-124043F82FF6}"/>
                    </a:ext>
                  </a:extLst>
                </p:cNvPr>
                <p:cNvCxnSpPr>
                  <a:cxnSpLocks/>
                  <a:stCxn id="7" idx="5"/>
                  <a:endCxn id="10" idx="1"/>
                </p:cNvCxnSpPr>
                <p:nvPr/>
              </p:nvCxnSpPr>
              <p:spPr>
                <a:xfrm>
                  <a:off x="3891499" y="3159685"/>
                  <a:ext cx="352601" cy="534748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130122A4-4FDB-1076-E6E4-A1F30940B553}"/>
                    </a:ext>
                  </a:extLst>
                </p:cNvPr>
                <p:cNvCxnSpPr>
                  <a:cxnSpLocks/>
                  <a:stCxn id="6" idx="5"/>
                  <a:endCxn id="8" idx="1"/>
                </p:cNvCxnSpPr>
                <p:nvPr/>
              </p:nvCxnSpPr>
              <p:spPr>
                <a:xfrm>
                  <a:off x="4663024" y="2416738"/>
                  <a:ext cx="469181" cy="454385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F58A24C4-848F-D9DA-9F5A-D028A7496CCE}"/>
                    </a:ext>
                  </a:extLst>
                </p:cNvPr>
                <p:cNvSpPr/>
                <p:nvPr/>
              </p:nvSpPr>
              <p:spPr>
                <a:xfrm>
                  <a:off x="8579034" y="2068413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8A6BDB21-596E-FFF3-6BD3-8EA2E8CFF95E}"/>
                    </a:ext>
                  </a:extLst>
                </p:cNvPr>
                <p:cNvSpPr/>
                <p:nvPr/>
              </p:nvSpPr>
              <p:spPr>
                <a:xfrm>
                  <a:off x="7807509" y="2811360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CB5D3C26-7AFA-8C7A-B74A-FD8E5BE30620}"/>
                    </a:ext>
                  </a:extLst>
                </p:cNvPr>
                <p:cNvSpPr/>
                <p:nvPr/>
              </p:nvSpPr>
              <p:spPr>
                <a:xfrm>
                  <a:off x="9344563" y="2811360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28646A38-FA10-81BD-E0E7-B63ED1B3F5B2}"/>
                    </a:ext>
                  </a:extLst>
                </p:cNvPr>
                <p:cNvSpPr/>
                <p:nvPr/>
              </p:nvSpPr>
              <p:spPr>
                <a:xfrm>
                  <a:off x="6850247" y="3686254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09630F31-44BE-DFCC-5B8C-98BE3FDDF2EB}"/>
                    </a:ext>
                  </a:extLst>
                </p:cNvPr>
                <p:cNvSpPr/>
                <p:nvPr/>
              </p:nvSpPr>
              <p:spPr>
                <a:xfrm rot="4608767">
                  <a:off x="8689999" y="3686254"/>
                  <a:ext cx="419100" cy="40808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60D5BD18-0E42-15F4-C75B-D4E1312791CB}"/>
                    </a:ext>
                  </a:extLst>
                </p:cNvPr>
                <p:cNvCxnSpPr>
                  <a:stCxn id="15" idx="3"/>
                  <a:endCxn id="16" idx="7"/>
                </p:cNvCxnSpPr>
                <p:nvPr/>
              </p:nvCxnSpPr>
              <p:spPr>
                <a:xfrm flipH="1">
                  <a:off x="8165233" y="2416738"/>
                  <a:ext cx="475177" cy="454385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C60A08CB-9DE0-A10F-0430-F9095A78CB07}"/>
                    </a:ext>
                  </a:extLst>
                </p:cNvPr>
                <p:cNvCxnSpPr>
                  <a:cxnSpLocks/>
                  <a:stCxn id="16" idx="3"/>
                  <a:endCxn id="18" idx="7"/>
                </p:cNvCxnSpPr>
                <p:nvPr/>
              </p:nvCxnSpPr>
              <p:spPr>
                <a:xfrm flipH="1">
                  <a:off x="7207971" y="3159685"/>
                  <a:ext cx="660914" cy="586332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E59EC6AF-3BEA-5753-DF17-59D868DC8A77}"/>
                    </a:ext>
                  </a:extLst>
                </p:cNvPr>
                <p:cNvCxnSpPr>
                  <a:cxnSpLocks/>
                  <a:stCxn id="17" idx="3"/>
                  <a:endCxn id="19" idx="1"/>
                </p:cNvCxnSpPr>
                <p:nvPr/>
              </p:nvCxnSpPr>
              <p:spPr>
                <a:xfrm flipH="1">
                  <a:off x="9006222" y="3159685"/>
                  <a:ext cx="399717" cy="553431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65F9DF51-86A3-E2C7-F231-95B6DE1ECCCF}"/>
                    </a:ext>
                  </a:extLst>
                </p:cNvPr>
                <p:cNvCxnSpPr>
                  <a:cxnSpLocks/>
                  <a:stCxn id="15" idx="5"/>
                  <a:endCxn id="17" idx="1"/>
                </p:cNvCxnSpPr>
                <p:nvPr/>
              </p:nvCxnSpPr>
              <p:spPr>
                <a:xfrm>
                  <a:off x="8936758" y="2416738"/>
                  <a:ext cx="469181" cy="454385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EFDC051-F28A-5623-74AA-43144432E4FF}"/>
                    </a:ext>
                  </a:extLst>
                </p:cNvPr>
                <p:cNvSpPr txBox="1"/>
                <p:nvPr/>
              </p:nvSpPr>
              <p:spPr>
                <a:xfrm>
                  <a:off x="5935135" y="2379913"/>
                  <a:ext cx="897902" cy="16727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400" dirty="0"/>
                    <a:t>…</a:t>
                  </a:r>
                  <a:endParaRPr lang="zh-CN" altLang="en-US" sz="4400" dirty="0"/>
                </a:p>
              </p:txBody>
            </p:sp>
          </p:grp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AA67635-F04C-54F8-BAE1-3B8270838C84}"/>
                  </a:ext>
                </a:extLst>
              </p:cNvPr>
              <p:cNvSpPr txBox="1"/>
              <p:nvPr/>
            </p:nvSpPr>
            <p:spPr>
              <a:xfrm>
                <a:off x="-938859" y="710102"/>
                <a:ext cx="252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相关性树模型</a:t>
                </a:r>
              </a:p>
            </p:txBody>
          </p:sp>
        </p:grpSp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A80F9A55-2859-3907-CA91-B6C34BCCC94C}"/>
                </a:ext>
              </a:extLst>
            </p:cNvPr>
            <p:cNvGrpSpPr/>
            <p:nvPr/>
          </p:nvGrpSpPr>
          <p:grpSpPr>
            <a:xfrm>
              <a:off x="5420085" y="207731"/>
              <a:ext cx="4107553" cy="1721003"/>
              <a:chOff x="5408745" y="582840"/>
              <a:chExt cx="4107553" cy="1721003"/>
            </a:xfrm>
          </p:grpSpPr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83CCF2DC-CF6C-E939-7168-E5412C83E87A}"/>
                  </a:ext>
                </a:extLst>
              </p:cNvPr>
              <p:cNvGrpSpPr/>
              <p:nvPr/>
            </p:nvGrpSpPr>
            <p:grpSpPr>
              <a:xfrm>
                <a:off x="5482189" y="968962"/>
                <a:ext cx="4034109" cy="1334881"/>
                <a:chOff x="2455181" y="1703287"/>
                <a:chExt cx="7660369" cy="2901950"/>
              </a:xfrm>
            </p:grpSpPr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A9ECDA4C-1BD0-7FAF-7847-6D698F8146B4}"/>
                    </a:ext>
                  </a:extLst>
                </p:cNvPr>
                <p:cNvSpPr/>
                <p:nvPr/>
              </p:nvSpPr>
              <p:spPr>
                <a:xfrm>
                  <a:off x="2455181" y="1703287"/>
                  <a:ext cx="7660369" cy="290195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9453C603-4F7A-EBDB-FFFE-33C224B29368}"/>
                    </a:ext>
                  </a:extLst>
                </p:cNvPr>
                <p:cNvSpPr/>
                <p:nvPr/>
              </p:nvSpPr>
              <p:spPr>
                <a:xfrm>
                  <a:off x="4305300" y="2068413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F7D4F2B6-8E85-B178-4BA7-044F10C8BF1F}"/>
                    </a:ext>
                  </a:extLst>
                </p:cNvPr>
                <p:cNvSpPr/>
                <p:nvPr/>
              </p:nvSpPr>
              <p:spPr>
                <a:xfrm>
                  <a:off x="3533775" y="2811360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CB4B0475-E014-D27E-548B-DB16CFFF828A}"/>
                    </a:ext>
                  </a:extLst>
                </p:cNvPr>
                <p:cNvSpPr/>
                <p:nvPr/>
              </p:nvSpPr>
              <p:spPr>
                <a:xfrm>
                  <a:off x="5070829" y="2811360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CE21986C-EDE9-BC95-94A9-CC818805D64F}"/>
                    </a:ext>
                  </a:extLst>
                </p:cNvPr>
                <p:cNvSpPr/>
                <p:nvPr/>
              </p:nvSpPr>
              <p:spPr>
                <a:xfrm>
                  <a:off x="2576513" y="3686254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58357263-FBED-B25A-A77A-90E4B8A305D9}"/>
                    </a:ext>
                  </a:extLst>
                </p:cNvPr>
                <p:cNvSpPr/>
                <p:nvPr/>
              </p:nvSpPr>
              <p:spPr>
                <a:xfrm rot="538998">
                  <a:off x="4158377" y="3656037"/>
                  <a:ext cx="419100" cy="40808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2" name="直接箭头连接符 101">
                  <a:extLst>
                    <a:ext uri="{FF2B5EF4-FFF2-40B4-BE49-F238E27FC236}">
                      <a16:creationId xmlns:a16="http://schemas.microsoft.com/office/drawing/2014/main" id="{C89EFFC9-8EFE-7A52-D584-51DADC441504}"/>
                    </a:ext>
                  </a:extLst>
                </p:cNvPr>
                <p:cNvCxnSpPr>
                  <a:stCxn id="97" idx="3"/>
                  <a:endCxn id="98" idx="7"/>
                </p:cNvCxnSpPr>
                <p:nvPr/>
              </p:nvCxnSpPr>
              <p:spPr>
                <a:xfrm flipH="1">
                  <a:off x="3891499" y="2416738"/>
                  <a:ext cx="475177" cy="454385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箭头连接符 102">
                  <a:extLst>
                    <a:ext uri="{FF2B5EF4-FFF2-40B4-BE49-F238E27FC236}">
                      <a16:creationId xmlns:a16="http://schemas.microsoft.com/office/drawing/2014/main" id="{650406E2-EBEA-8F25-FD70-0877886313BD}"/>
                    </a:ext>
                  </a:extLst>
                </p:cNvPr>
                <p:cNvCxnSpPr>
                  <a:cxnSpLocks/>
                  <a:stCxn id="98" idx="3"/>
                  <a:endCxn id="100" idx="7"/>
                </p:cNvCxnSpPr>
                <p:nvPr/>
              </p:nvCxnSpPr>
              <p:spPr>
                <a:xfrm flipH="1">
                  <a:off x="2934237" y="3159685"/>
                  <a:ext cx="660914" cy="586332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箭头连接符 103">
                  <a:extLst>
                    <a:ext uri="{FF2B5EF4-FFF2-40B4-BE49-F238E27FC236}">
                      <a16:creationId xmlns:a16="http://schemas.microsoft.com/office/drawing/2014/main" id="{A92500D3-7179-D271-85D0-477DAF99D669}"/>
                    </a:ext>
                  </a:extLst>
                </p:cNvPr>
                <p:cNvCxnSpPr>
                  <a:cxnSpLocks/>
                  <a:stCxn id="98" idx="5"/>
                  <a:endCxn id="101" idx="1"/>
                </p:cNvCxnSpPr>
                <p:nvPr/>
              </p:nvCxnSpPr>
              <p:spPr>
                <a:xfrm>
                  <a:off x="3891499" y="3159685"/>
                  <a:ext cx="352601" cy="534748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>
                  <a:extLst>
                    <a:ext uri="{FF2B5EF4-FFF2-40B4-BE49-F238E27FC236}">
                      <a16:creationId xmlns:a16="http://schemas.microsoft.com/office/drawing/2014/main" id="{827AA7D5-EB28-11E5-A211-A91025A7A09F}"/>
                    </a:ext>
                  </a:extLst>
                </p:cNvPr>
                <p:cNvCxnSpPr>
                  <a:cxnSpLocks/>
                  <a:stCxn id="97" idx="5"/>
                  <a:endCxn id="99" idx="1"/>
                </p:cNvCxnSpPr>
                <p:nvPr/>
              </p:nvCxnSpPr>
              <p:spPr>
                <a:xfrm>
                  <a:off x="4663024" y="2416738"/>
                  <a:ext cx="469181" cy="454385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96BFDAAB-6E0A-C129-B603-A3352E219B04}"/>
                    </a:ext>
                  </a:extLst>
                </p:cNvPr>
                <p:cNvSpPr/>
                <p:nvPr/>
              </p:nvSpPr>
              <p:spPr>
                <a:xfrm>
                  <a:off x="8579034" y="2068413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2E841159-ABD5-C0D6-9230-D45A1A48075B}"/>
                    </a:ext>
                  </a:extLst>
                </p:cNvPr>
                <p:cNvSpPr/>
                <p:nvPr/>
              </p:nvSpPr>
              <p:spPr>
                <a:xfrm>
                  <a:off x="7807509" y="2811360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id="{2CA40E81-A78E-89A5-13DD-6991E4055197}"/>
                    </a:ext>
                  </a:extLst>
                </p:cNvPr>
                <p:cNvSpPr/>
                <p:nvPr/>
              </p:nvSpPr>
              <p:spPr>
                <a:xfrm>
                  <a:off x="9344563" y="2811360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DBAD8748-FBE9-FEF0-510E-39901A901AAD}"/>
                    </a:ext>
                  </a:extLst>
                </p:cNvPr>
                <p:cNvSpPr/>
                <p:nvPr/>
              </p:nvSpPr>
              <p:spPr>
                <a:xfrm>
                  <a:off x="6850247" y="3686254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8F02BECF-5390-B7A8-4E04-DE49B17DF84A}"/>
                    </a:ext>
                  </a:extLst>
                </p:cNvPr>
                <p:cNvSpPr/>
                <p:nvPr/>
              </p:nvSpPr>
              <p:spPr>
                <a:xfrm rot="4608767">
                  <a:off x="8689999" y="3686254"/>
                  <a:ext cx="419100" cy="40808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1" name="直接箭头连接符 110">
                  <a:extLst>
                    <a:ext uri="{FF2B5EF4-FFF2-40B4-BE49-F238E27FC236}">
                      <a16:creationId xmlns:a16="http://schemas.microsoft.com/office/drawing/2014/main" id="{F5D7B6FD-B31B-52CD-921D-70F8AF688EAC}"/>
                    </a:ext>
                  </a:extLst>
                </p:cNvPr>
                <p:cNvCxnSpPr>
                  <a:stCxn id="106" idx="3"/>
                  <a:endCxn id="107" idx="7"/>
                </p:cNvCxnSpPr>
                <p:nvPr/>
              </p:nvCxnSpPr>
              <p:spPr>
                <a:xfrm flipH="1">
                  <a:off x="8165233" y="2416738"/>
                  <a:ext cx="475177" cy="454385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3E2187DE-7A33-781B-3725-1A1692A5CFD2}"/>
                    </a:ext>
                  </a:extLst>
                </p:cNvPr>
                <p:cNvCxnSpPr>
                  <a:cxnSpLocks/>
                  <a:stCxn id="107" idx="3"/>
                  <a:endCxn id="109" idx="7"/>
                </p:cNvCxnSpPr>
                <p:nvPr/>
              </p:nvCxnSpPr>
              <p:spPr>
                <a:xfrm flipH="1">
                  <a:off x="7207971" y="3159685"/>
                  <a:ext cx="660914" cy="586332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箭头连接符 112">
                  <a:extLst>
                    <a:ext uri="{FF2B5EF4-FFF2-40B4-BE49-F238E27FC236}">
                      <a16:creationId xmlns:a16="http://schemas.microsoft.com/office/drawing/2014/main" id="{ABA73F6F-EF62-D147-19B7-8DF611F79B4F}"/>
                    </a:ext>
                  </a:extLst>
                </p:cNvPr>
                <p:cNvCxnSpPr>
                  <a:cxnSpLocks/>
                  <a:stCxn id="108" idx="3"/>
                  <a:endCxn id="110" idx="1"/>
                </p:cNvCxnSpPr>
                <p:nvPr/>
              </p:nvCxnSpPr>
              <p:spPr>
                <a:xfrm flipH="1">
                  <a:off x="9006222" y="3159685"/>
                  <a:ext cx="399717" cy="553431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箭头连接符 113">
                  <a:extLst>
                    <a:ext uri="{FF2B5EF4-FFF2-40B4-BE49-F238E27FC236}">
                      <a16:creationId xmlns:a16="http://schemas.microsoft.com/office/drawing/2014/main" id="{CF582E95-4599-F0F0-FA5B-056E0B5C3541}"/>
                    </a:ext>
                  </a:extLst>
                </p:cNvPr>
                <p:cNvCxnSpPr>
                  <a:cxnSpLocks/>
                  <a:stCxn id="106" idx="5"/>
                  <a:endCxn id="108" idx="1"/>
                </p:cNvCxnSpPr>
                <p:nvPr/>
              </p:nvCxnSpPr>
              <p:spPr>
                <a:xfrm>
                  <a:off x="8936758" y="2416738"/>
                  <a:ext cx="469181" cy="454385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422EC63E-2023-087C-3CF8-7D70204E2452}"/>
                    </a:ext>
                  </a:extLst>
                </p:cNvPr>
                <p:cNvSpPr txBox="1"/>
                <p:nvPr/>
              </p:nvSpPr>
              <p:spPr>
                <a:xfrm>
                  <a:off x="5835616" y="2251728"/>
                  <a:ext cx="1005559" cy="769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400" dirty="0"/>
                    <a:t>…</a:t>
                  </a:r>
                  <a:endParaRPr lang="zh-CN" altLang="en-US" sz="4400" dirty="0"/>
                </a:p>
              </p:txBody>
            </p:sp>
          </p:grp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799C8B40-763B-5A38-6FFD-69164E19DC40}"/>
                  </a:ext>
                </a:extLst>
              </p:cNvPr>
              <p:cNvSpPr txBox="1"/>
              <p:nvPr/>
            </p:nvSpPr>
            <p:spPr>
              <a:xfrm>
                <a:off x="5408745" y="582840"/>
                <a:ext cx="1519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质量树模型</a:t>
                </a: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28663AD3-D03C-2A42-4EEF-57B0B7E89F26}"/>
                </a:ext>
              </a:extLst>
            </p:cNvPr>
            <p:cNvGrpSpPr/>
            <p:nvPr/>
          </p:nvGrpSpPr>
          <p:grpSpPr>
            <a:xfrm>
              <a:off x="5477655" y="2710505"/>
              <a:ext cx="4382304" cy="906355"/>
              <a:chOff x="6626688" y="2674307"/>
              <a:chExt cx="6652631" cy="1411784"/>
            </a:xfrm>
          </p:grpSpPr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5071D745-54CD-42BD-FFB0-F921ACAC08FE}"/>
                  </a:ext>
                </a:extLst>
              </p:cNvPr>
              <p:cNvSpPr/>
              <p:nvPr/>
            </p:nvSpPr>
            <p:spPr>
              <a:xfrm>
                <a:off x="6727551" y="3420802"/>
                <a:ext cx="1989142" cy="5024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清晰度模型</a:t>
                </a:r>
              </a:p>
            </p:txBody>
          </p:sp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E4477003-DBE7-53F4-AD7C-88D32084DDE0}"/>
                  </a:ext>
                </a:extLst>
              </p:cNvPr>
              <p:cNvSpPr/>
              <p:nvPr/>
            </p:nvSpPr>
            <p:spPr>
              <a:xfrm>
                <a:off x="8894032" y="3426740"/>
                <a:ext cx="1989142" cy="5024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马赛克模型</a:t>
                </a:r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2099BFD0-5229-00B7-714F-E7656F82C49A}"/>
                  </a:ext>
                </a:extLst>
              </p:cNvPr>
              <p:cNvSpPr/>
              <p:nvPr/>
            </p:nvSpPr>
            <p:spPr>
              <a:xfrm>
                <a:off x="11060513" y="3420802"/>
                <a:ext cx="1989142" cy="5024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广告检测模型</a:t>
                </a:r>
              </a:p>
            </p:txBody>
          </p:sp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A2ECF4A5-AF85-5DF6-BFC5-7AC9B4607EB0}"/>
                  </a:ext>
                </a:extLst>
              </p:cNvPr>
              <p:cNvSpPr/>
              <p:nvPr/>
            </p:nvSpPr>
            <p:spPr>
              <a:xfrm>
                <a:off x="6727551" y="2783346"/>
                <a:ext cx="1989142" cy="5024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音频模型</a:t>
                </a:r>
              </a:p>
            </p:txBody>
          </p:sp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05CC92F9-B094-EA86-0D26-DE459DEAEA64}"/>
                  </a:ext>
                </a:extLst>
              </p:cNvPr>
              <p:cNvSpPr/>
              <p:nvPr/>
            </p:nvSpPr>
            <p:spPr>
              <a:xfrm>
                <a:off x="8894032" y="2780266"/>
                <a:ext cx="1989142" cy="5024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题文不符模型</a:t>
                </a:r>
              </a:p>
            </p:txBody>
          </p:sp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235A5A72-34D5-2436-409B-FB878D042CBA}"/>
                  </a:ext>
                </a:extLst>
              </p:cNvPr>
              <p:cNvSpPr/>
              <p:nvPr/>
            </p:nvSpPr>
            <p:spPr>
              <a:xfrm>
                <a:off x="11060513" y="2780266"/>
                <a:ext cx="1989142" cy="5024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综合质量模型</a:t>
                </a:r>
              </a:p>
            </p:txBody>
          </p:sp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2E548FC1-1794-7DF6-1F05-D72EE05C1FFD}"/>
                  </a:ext>
                </a:extLst>
              </p:cNvPr>
              <p:cNvSpPr/>
              <p:nvPr/>
            </p:nvSpPr>
            <p:spPr>
              <a:xfrm>
                <a:off x="6626688" y="2674307"/>
                <a:ext cx="6652631" cy="1411784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</p:grp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FDDB401C-4691-CCC9-5BE3-1331F94D0CB9}"/>
                </a:ext>
              </a:extLst>
            </p:cNvPr>
            <p:cNvSpPr txBox="1"/>
            <p:nvPr/>
          </p:nvSpPr>
          <p:spPr>
            <a:xfrm>
              <a:off x="5405670" y="3712073"/>
              <a:ext cx="14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质量相关高级模型特征</a:t>
              </a:r>
            </a:p>
          </p:txBody>
        </p:sp>
        <p:sp>
          <p:nvSpPr>
            <p:cNvPr id="136" name="箭头: 右 135">
              <a:extLst>
                <a:ext uri="{FF2B5EF4-FFF2-40B4-BE49-F238E27FC236}">
                  <a16:creationId xmlns:a16="http://schemas.microsoft.com/office/drawing/2014/main" id="{F51F6458-D78F-963A-1FB0-A9DD7AFA1B34}"/>
                </a:ext>
              </a:extLst>
            </p:cNvPr>
            <p:cNvSpPr/>
            <p:nvPr/>
          </p:nvSpPr>
          <p:spPr>
            <a:xfrm rot="16200000">
              <a:off x="7228629" y="1853677"/>
              <a:ext cx="625664" cy="999777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45045F0C-B383-7633-F527-060C8DE73D2D}"/>
                </a:ext>
              </a:extLst>
            </p:cNvPr>
            <p:cNvGrpSpPr/>
            <p:nvPr/>
          </p:nvGrpSpPr>
          <p:grpSpPr>
            <a:xfrm>
              <a:off x="10776642" y="5327336"/>
              <a:ext cx="6715666" cy="1223999"/>
              <a:chOff x="1480487" y="7397487"/>
              <a:chExt cx="6715666" cy="1223999"/>
            </a:xfrm>
          </p:grpSpPr>
          <p:sp>
            <p:nvSpPr>
              <p:cNvPr id="157" name="矩形: 圆角 156">
                <a:extLst>
                  <a:ext uri="{FF2B5EF4-FFF2-40B4-BE49-F238E27FC236}">
                    <a16:creationId xmlns:a16="http://schemas.microsoft.com/office/drawing/2014/main" id="{EC3D8D14-195B-EBDD-C1F6-34E31D9BF401}"/>
                  </a:ext>
                </a:extLst>
              </p:cNvPr>
              <p:cNvSpPr/>
              <p:nvPr/>
            </p:nvSpPr>
            <p:spPr>
              <a:xfrm>
                <a:off x="3853714" y="7533082"/>
                <a:ext cx="1989142" cy="5024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用户历史行为</a:t>
                </a:r>
              </a:p>
            </p:txBody>
          </p:sp>
          <p:sp>
            <p:nvSpPr>
              <p:cNvPr id="160" name="矩形: 圆角 159">
                <a:extLst>
                  <a:ext uri="{FF2B5EF4-FFF2-40B4-BE49-F238E27FC236}">
                    <a16:creationId xmlns:a16="http://schemas.microsoft.com/office/drawing/2014/main" id="{1834848F-1980-62A6-09D3-F55BD346BC12}"/>
                  </a:ext>
                </a:extLst>
              </p:cNvPr>
              <p:cNvSpPr/>
              <p:nvPr/>
            </p:nvSpPr>
            <p:spPr>
              <a:xfrm>
                <a:off x="1480487" y="7397487"/>
                <a:ext cx="6715666" cy="1223999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BEE27DB8-651D-327D-A780-E60B1BDCBBC3}"/>
                  </a:ext>
                </a:extLst>
              </p:cNvPr>
              <p:cNvSpPr txBox="1"/>
              <p:nvPr/>
            </p:nvSpPr>
            <p:spPr>
              <a:xfrm>
                <a:off x="1668871" y="8138278"/>
                <a:ext cx="252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User</a:t>
                </a:r>
                <a:r>
                  <a:rPr lang="zh-CN" altLang="en-US" dirty="0"/>
                  <a:t>侧特征</a:t>
                </a:r>
              </a:p>
            </p:txBody>
          </p:sp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AA3B0083-1DFF-0794-2E9F-B015DEFAB8D5}"/>
                  </a:ext>
                </a:extLst>
              </p:cNvPr>
              <p:cNvSpPr/>
              <p:nvPr/>
            </p:nvSpPr>
            <p:spPr>
              <a:xfrm>
                <a:off x="1712939" y="7530002"/>
                <a:ext cx="1989142" cy="5024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用户</a:t>
                </a:r>
                <a:r>
                  <a:rPr lang="en-US" altLang="zh-CN" sz="2000" dirty="0"/>
                  <a:t>ID</a:t>
                </a:r>
                <a:endParaRPr lang="zh-CN" altLang="en-US" sz="2000" dirty="0"/>
              </a:p>
            </p:txBody>
          </p:sp>
          <p:sp>
            <p:nvSpPr>
              <p:cNvPr id="163" name="矩形: 圆角 162">
                <a:extLst>
                  <a:ext uri="{FF2B5EF4-FFF2-40B4-BE49-F238E27FC236}">
                    <a16:creationId xmlns:a16="http://schemas.microsoft.com/office/drawing/2014/main" id="{46C18916-1290-364E-B178-3E3B1CCEC62C}"/>
                  </a:ext>
                </a:extLst>
              </p:cNvPr>
              <p:cNvSpPr/>
              <p:nvPr/>
            </p:nvSpPr>
            <p:spPr>
              <a:xfrm>
                <a:off x="6020195" y="7530002"/>
                <a:ext cx="1989142" cy="50247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用户画像</a:t>
                </a:r>
              </a:p>
            </p:txBody>
          </p:sp>
        </p:grpSp>
        <p:sp>
          <p:nvSpPr>
            <p:cNvPr id="168" name="矩形: 圆角 167">
              <a:extLst>
                <a:ext uri="{FF2B5EF4-FFF2-40B4-BE49-F238E27FC236}">
                  <a16:creationId xmlns:a16="http://schemas.microsoft.com/office/drawing/2014/main" id="{7DCE1EEB-ADE8-5CDD-8C24-55D2F1CE5545}"/>
                </a:ext>
              </a:extLst>
            </p:cNvPr>
            <p:cNvSpPr/>
            <p:nvPr/>
          </p:nvSpPr>
          <p:spPr>
            <a:xfrm>
              <a:off x="3863190" y="6811317"/>
              <a:ext cx="1989142" cy="5024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站点</a:t>
              </a:r>
              <a:r>
                <a:rPr lang="en-US" altLang="zh-CN" sz="2000" dirty="0"/>
                <a:t>ID</a:t>
              </a:r>
              <a:endParaRPr lang="zh-CN" altLang="en-US" sz="2000" dirty="0"/>
            </a:p>
          </p:txBody>
        </p:sp>
        <p:sp>
          <p:nvSpPr>
            <p:cNvPr id="169" name="矩形: 圆角 168">
              <a:extLst>
                <a:ext uri="{FF2B5EF4-FFF2-40B4-BE49-F238E27FC236}">
                  <a16:creationId xmlns:a16="http://schemas.microsoft.com/office/drawing/2014/main" id="{29B9A443-F30D-E67B-A5BC-19A90DA9AE1E}"/>
                </a:ext>
              </a:extLst>
            </p:cNvPr>
            <p:cNvSpPr/>
            <p:nvPr/>
          </p:nvSpPr>
          <p:spPr>
            <a:xfrm>
              <a:off x="6029671" y="6811317"/>
              <a:ext cx="1989142" cy="5024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站点后验信息</a:t>
              </a:r>
            </a:p>
          </p:txBody>
        </p:sp>
        <p:sp>
          <p:nvSpPr>
            <p:cNvPr id="173" name="矩形: 圆角 172">
              <a:extLst>
                <a:ext uri="{FF2B5EF4-FFF2-40B4-BE49-F238E27FC236}">
                  <a16:creationId xmlns:a16="http://schemas.microsoft.com/office/drawing/2014/main" id="{8C56FEA0-5D48-A1BF-3FBC-F066B307FC98}"/>
                </a:ext>
              </a:extLst>
            </p:cNvPr>
            <p:cNvSpPr/>
            <p:nvPr/>
          </p:nvSpPr>
          <p:spPr>
            <a:xfrm>
              <a:off x="-1988627" y="6470241"/>
              <a:ext cx="1989142" cy="4412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Query</a:t>
              </a:r>
              <a:r>
                <a:rPr lang="zh-CN" altLang="en-US" sz="1600" dirty="0"/>
                <a:t>分析等</a:t>
              </a:r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81BD4656-1971-9CCC-D859-868989A4ED95}"/>
                </a:ext>
              </a:extLst>
            </p:cNvPr>
            <p:cNvSpPr/>
            <p:nvPr/>
          </p:nvSpPr>
          <p:spPr>
            <a:xfrm>
              <a:off x="8196152" y="6811317"/>
              <a:ext cx="1989142" cy="5024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站点其他信息</a:t>
              </a:r>
            </a:p>
          </p:txBody>
        </p:sp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5CB5E543-A424-9091-2BE0-7614A37D2E92}"/>
                </a:ext>
              </a:extLst>
            </p:cNvPr>
            <p:cNvGrpSpPr/>
            <p:nvPr/>
          </p:nvGrpSpPr>
          <p:grpSpPr>
            <a:xfrm>
              <a:off x="10431247" y="174178"/>
              <a:ext cx="4148285" cy="1754556"/>
              <a:chOff x="10484542" y="751794"/>
              <a:chExt cx="4148285" cy="1754556"/>
            </a:xfrm>
          </p:grpSpPr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5B462085-3A41-9433-A13E-8A63295A1194}"/>
                  </a:ext>
                </a:extLst>
              </p:cNvPr>
              <p:cNvGrpSpPr/>
              <p:nvPr/>
            </p:nvGrpSpPr>
            <p:grpSpPr>
              <a:xfrm>
                <a:off x="10598718" y="1171469"/>
                <a:ext cx="4034109" cy="1334881"/>
                <a:chOff x="2455181" y="1703287"/>
                <a:chExt cx="7660369" cy="2901950"/>
              </a:xfrm>
            </p:grpSpPr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D98B05DE-5EE9-CF3F-15DD-0E7E2B6E8090}"/>
                    </a:ext>
                  </a:extLst>
                </p:cNvPr>
                <p:cNvSpPr/>
                <p:nvPr/>
              </p:nvSpPr>
              <p:spPr>
                <a:xfrm>
                  <a:off x="2455181" y="1703287"/>
                  <a:ext cx="7660369" cy="2901950"/>
                </a:xfrm>
                <a:prstGeom prst="rect">
                  <a:avLst/>
                </a:prstGeom>
                <a:noFill/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3" name="椭圆 182">
                  <a:extLst>
                    <a:ext uri="{FF2B5EF4-FFF2-40B4-BE49-F238E27FC236}">
                      <a16:creationId xmlns:a16="http://schemas.microsoft.com/office/drawing/2014/main" id="{8C4568C6-5972-36E7-7990-279A5DB37150}"/>
                    </a:ext>
                  </a:extLst>
                </p:cNvPr>
                <p:cNvSpPr/>
                <p:nvPr/>
              </p:nvSpPr>
              <p:spPr>
                <a:xfrm>
                  <a:off x="4305300" y="2068413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4" name="椭圆 183">
                  <a:extLst>
                    <a:ext uri="{FF2B5EF4-FFF2-40B4-BE49-F238E27FC236}">
                      <a16:creationId xmlns:a16="http://schemas.microsoft.com/office/drawing/2014/main" id="{55E7CEE9-BE64-E617-6641-7A3081B48476}"/>
                    </a:ext>
                  </a:extLst>
                </p:cNvPr>
                <p:cNvSpPr/>
                <p:nvPr/>
              </p:nvSpPr>
              <p:spPr>
                <a:xfrm>
                  <a:off x="3533775" y="2811360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椭圆 184">
                  <a:extLst>
                    <a:ext uri="{FF2B5EF4-FFF2-40B4-BE49-F238E27FC236}">
                      <a16:creationId xmlns:a16="http://schemas.microsoft.com/office/drawing/2014/main" id="{5B1EB77B-7E4A-88F4-7004-93F2D05385D6}"/>
                    </a:ext>
                  </a:extLst>
                </p:cNvPr>
                <p:cNvSpPr/>
                <p:nvPr/>
              </p:nvSpPr>
              <p:spPr>
                <a:xfrm>
                  <a:off x="5070829" y="2811360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椭圆 185">
                  <a:extLst>
                    <a:ext uri="{FF2B5EF4-FFF2-40B4-BE49-F238E27FC236}">
                      <a16:creationId xmlns:a16="http://schemas.microsoft.com/office/drawing/2014/main" id="{A70B912C-C325-BE3A-72F0-1CDCDFC063E2}"/>
                    </a:ext>
                  </a:extLst>
                </p:cNvPr>
                <p:cNvSpPr/>
                <p:nvPr/>
              </p:nvSpPr>
              <p:spPr>
                <a:xfrm>
                  <a:off x="2576513" y="3686254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7" name="椭圆 186">
                  <a:extLst>
                    <a:ext uri="{FF2B5EF4-FFF2-40B4-BE49-F238E27FC236}">
                      <a16:creationId xmlns:a16="http://schemas.microsoft.com/office/drawing/2014/main" id="{906F94D2-B1D4-AB75-6090-799864FE57EC}"/>
                    </a:ext>
                  </a:extLst>
                </p:cNvPr>
                <p:cNvSpPr/>
                <p:nvPr/>
              </p:nvSpPr>
              <p:spPr>
                <a:xfrm rot="538998">
                  <a:off x="4158377" y="3656037"/>
                  <a:ext cx="419100" cy="40808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8" name="直接箭头连接符 187">
                  <a:extLst>
                    <a:ext uri="{FF2B5EF4-FFF2-40B4-BE49-F238E27FC236}">
                      <a16:creationId xmlns:a16="http://schemas.microsoft.com/office/drawing/2014/main" id="{7E82EB72-2137-CD4F-3412-501C087CE609}"/>
                    </a:ext>
                  </a:extLst>
                </p:cNvPr>
                <p:cNvCxnSpPr>
                  <a:stCxn id="183" idx="3"/>
                  <a:endCxn id="184" idx="7"/>
                </p:cNvCxnSpPr>
                <p:nvPr/>
              </p:nvCxnSpPr>
              <p:spPr>
                <a:xfrm flipH="1">
                  <a:off x="3891499" y="2416738"/>
                  <a:ext cx="475177" cy="454385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接箭头连接符 188">
                  <a:extLst>
                    <a:ext uri="{FF2B5EF4-FFF2-40B4-BE49-F238E27FC236}">
                      <a16:creationId xmlns:a16="http://schemas.microsoft.com/office/drawing/2014/main" id="{C8CC756F-3B41-524A-98D6-92FE1F032BCA}"/>
                    </a:ext>
                  </a:extLst>
                </p:cNvPr>
                <p:cNvCxnSpPr>
                  <a:cxnSpLocks/>
                  <a:stCxn id="184" idx="3"/>
                  <a:endCxn id="186" idx="7"/>
                </p:cNvCxnSpPr>
                <p:nvPr/>
              </p:nvCxnSpPr>
              <p:spPr>
                <a:xfrm flipH="1">
                  <a:off x="2934237" y="3159685"/>
                  <a:ext cx="660914" cy="586332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接箭头连接符 189">
                  <a:extLst>
                    <a:ext uri="{FF2B5EF4-FFF2-40B4-BE49-F238E27FC236}">
                      <a16:creationId xmlns:a16="http://schemas.microsoft.com/office/drawing/2014/main" id="{230BD093-0DCF-C071-5374-EFB9ACE09D6E}"/>
                    </a:ext>
                  </a:extLst>
                </p:cNvPr>
                <p:cNvCxnSpPr>
                  <a:cxnSpLocks/>
                  <a:stCxn id="184" idx="5"/>
                  <a:endCxn id="187" idx="1"/>
                </p:cNvCxnSpPr>
                <p:nvPr/>
              </p:nvCxnSpPr>
              <p:spPr>
                <a:xfrm>
                  <a:off x="3891499" y="3159685"/>
                  <a:ext cx="352601" cy="534748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箭头连接符 190">
                  <a:extLst>
                    <a:ext uri="{FF2B5EF4-FFF2-40B4-BE49-F238E27FC236}">
                      <a16:creationId xmlns:a16="http://schemas.microsoft.com/office/drawing/2014/main" id="{B83E5BE6-A9E4-91D0-3872-54B9F3910E5D}"/>
                    </a:ext>
                  </a:extLst>
                </p:cNvPr>
                <p:cNvCxnSpPr>
                  <a:cxnSpLocks/>
                  <a:stCxn id="183" idx="5"/>
                  <a:endCxn id="185" idx="1"/>
                </p:cNvCxnSpPr>
                <p:nvPr/>
              </p:nvCxnSpPr>
              <p:spPr>
                <a:xfrm>
                  <a:off x="4663024" y="2416738"/>
                  <a:ext cx="469181" cy="454385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8A8129CC-2B8F-962C-271D-C57AF7D3194F}"/>
                    </a:ext>
                  </a:extLst>
                </p:cNvPr>
                <p:cNvSpPr/>
                <p:nvPr/>
              </p:nvSpPr>
              <p:spPr>
                <a:xfrm>
                  <a:off x="8579034" y="2068413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" name="椭圆 192">
                  <a:extLst>
                    <a:ext uri="{FF2B5EF4-FFF2-40B4-BE49-F238E27FC236}">
                      <a16:creationId xmlns:a16="http://schemas.microsoft.com/office/drawing/2014/main" id="{00ABC15D-9EAD-18AE-FE65-9F9A63A37A86}"/>
                    </a:ext>
                  </a:extLst>
                </p:cNvPr>
                <p:cNvSpPr/>
                <p:nvPr/>
              </p:nvSpPr>
              <p:spPr>
                <a:xfrm>
                  <a:off x="7807509" y="2811360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椭圆 193">
                  <a:extLst>
                    <a:ext uri="{FF2B5EF4-FFF2-40B4-BE49-F238E27FC236}">
                      <a16:creationId xmlns:a16="http://schemas.microsoft.com/office/drawing/2014/main" id="{6754B18D-0EED-FD8B-F9EB-2776A7E44A6F}"/>
                    </a:ext>
                  </a:extLst>
                </p:cNvPr>
                <p:cNvSpPr/>
                <p:nvPr/>
              </p:nvSpPr>
              <p:spPr>
                <a:xfrm>
                  <a:off x="9344563" y="2811360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" name="椭圆 194">
                  <a:extLst>
                    <a:ext uri="{FF2B5EF4-FFF2-40B4-BE49-F238E27FC236}">
                      <a16:creationId xmlns:a16="http://schemas.microsoft.com/office/drawing/2014/main" id="{7DAE0B5E-10E6-42F8-7C75-4CF7EBF7FC36}"/>
                    </a:ext>
                  </a:extLst>
                </p:cNvPr>
                <p:cNvSpPr/>
                <p:nvPr/>
              </p:nvSpPr>
              <p:spPr>
                <a:xfrm>
                  <a:off x="6850247" y="3686254"/>
                  <a:ext cx="419100" cy="408088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6" name="椭圆 195">
                  <a:extLst>
                    <a:ext uri="{FF2B5EF4-FFF2-40B4-BE49-F238E27FC236}">
                      <a16:creationId xmlns:a16="http://schemas.microsoft.com/office/drawing/2014/main" id="{CF23EEDA-25AE-AF2A-226E-9A683297FD6A}"/>
                    </a:ext>
                  </a:extLst>
                </p:cNvPr>
                <p:cNvSpPr/>
                <p:nvPr/>
              </p:nvSpPr>
              <p:spPr>
                <a:xfrm rot="4608767">
                  <a:off x="8689999" y="3686254"/>
                  <a:ext cx="419100" cy="40808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7" name="直接箭头连接符 196">
                  <a:extLst>
                    <a:ext uri="{FF2B5EF4-FFF2-40B4-BE49-F238E27FC236}">
                      <a16:creationId xmlns:a16="http://schemas.microsoft.com/office/drawing/2014/main" id="{25727509-56EE-4622-AC4B-6EE9D23A75F9}"/>
                    </a:ext>
                  </a:extLst>
                </p:cNvPr>
                <p:cNvCxnSpPr>
                  <a:stCxn id="192" idx="3"/>
                  <a:endCxn id="193" idx="7"/>
                </p:cNvCxnSpPr>
                <p:nvPr/>
              </p:nvCxnSpPr>
              <p:spPr>
                <a:xfrm flipH="1">
                  <a:off x="8165233" y="2416738"/>
                  <a:ext cx="475177" cy="454385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箭头连接符 197">
                  <a:extLst>
                    <a:ext uri="{FF2B5EF4-FFF2-40B4-BE49-F238E27FC236}">
                      <a16:creationId xmlns:a16="http://schemas.microsoft.com/office/drawing/2014/main" id="{DF49B373-17C3-5F1A-020F-EAB087F1E5B6}"/>
                    </a:ext>
                  </a:extLst>
                </p:cNvPr>
                <p:cNvCxnSpPr>
                  <a:cxnSpLocks/>
                  <a:stCxn id="193" idx="3"/>
                  <a:endCxn id="195" idx="7"/>
                </p:cNvCxnSpPr>
                <p:nvPr/>
              </p:nvCxnSpPr>
              <p:spPr>
                <a:xfrm flipH="1">
                  <a:off x="7207971" y="3159685"/>
                  <a:ext cx="660914" cy="586332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箭头连接符 198">
                  <a:extLst>
                    <a:ext uri="{FF2B5EF4-FFF2-40B4-BE49-F238E27FC236}">
                      <a16:creationId xmlns:a16="http://schemas.microsoft.com/office/drawing/2014/main" id="{1C1DCCE1-0924-4D02-7A3B-493B13A69EA1}"/>
                    </a:ext>
                  </a:extLst>
                </p:cNvPr>
                <p:cNvCxnSpPr>
                  <a:cxnSpLocks/>
                  <a:stCxn id="194" idx="3"/>
                  <a:endCxn id="196" idx="1"/>
                </p:cNvCxnSpPr>
                <p:nvPr/>
              </p:nvCxnSpPr>
              <p:spPr>
                <a:xfrm flipH="1">
                  <a:off x="9006222" y="3159685"/>
                  <a:ext cx="399717" cy="553431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箭头连接符 199">
                  <a:extLst>
                    <a:ext uri="{FF2B5EF4-FFF2-40B4-BE49-F238E27FC236}">
                      <a16:creationId xmlns:a16="http://schemas.microsoft.com/office/drawing/2014/main" id="{D118728E-C3F2-17AF-E048-3362080458EB}"/>
                    </a:ext>
                  </a:extLst>
                </p:cNvPr>
                <p:cNvCxnSpPr>
                  <a:cxnSpLocks/>
                  <a:stCxn id="192" idx="5"/>
                  <a:endCxn id="194" idx="1"/>
                </p:cNvCxnSpPr>
                <p:nvPr/>
              </p:nvCxnSpPr>
              <p:spPr>
                <a:xfrm>
                  <a:off x="8936758" y="2416738"/>
                  <a:ext cx="469181" cy="454385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44C69313-077F-DEF8-C459-C8BFE9E5FDBD}"/>
                    </a:ext>
                  </a:extLst>
                </p:cNvPr>
                <p:cNvSpPr txBox="1"/>
                <p:nvPr/>
              </p:nvSpPr>
              <p:spPr>
                <a:xfrm>
                  <a:off x="5835616" y="2099924"/>
                  <a:ext cx="1005559" cy="769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400" dirty="0"/>
                    <a:t>…</a:t>
                  </a:r>
                  <a:endParaRPr lang="zh-CN" altLang="en-US" sz="4400" dirty="0"/>
                </a:p>
              </p:txBody>
            </p:sp>
          </p:grp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B1891E94-5CE1-8C51-5900-3F62B77E69C5}"/>
                  </a:ext>
                </a:extLst>
              </p:cNvPr>
              <p:cNvSpPr txBox="1"/>
              <p:nvPr/>
            </p:nvSpPr>
            <p:spPr>
              <a:xfrm>
                <a:off x="10484542" y="751794"/>
                <a:ext cx="1934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CTR</a:t>
                </a:r>
                <a:r>
                  <a:rPr lang="zh-CN" altLang="en-US" dirty="0"/>
                  <a:t>预估树模型</a:t>
                </a:r>
              </a:p>
            </p:txBody>
          </p: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1D3D086F-24FC-CCAC-2E0B-0AEEA78CD519}"/>
                </a:ext>
              </a:extLst>
            </p:cNvPr>
            <p:cNvGrpSpPr/>
            <p:nvPr/>
          </p:nvGrpSpPr>
          <p:grpSpPr>
            <a:xfrm>
              <a:off x="15041379" y="-875233"/>
              <a:ext cx="3168285" cy="2803967"/>
              <a:chOff x="15264858" y="-225876"/>
              <a:chExt cx="3168285" cy="2803967"/>
            </a:xfrm>
          </p:grpSpPr>
          <p:pic>
            <p:nvPicPr>
              <p:cNvPr id="1026" name="Picture 2" descr="一个故事看懂AI神经网络工作原理_编程技术宇宙的博客-CSDN博客">
                <a:extLst>
                  <a:ext uri="{FF2B5EF4-FFF2-40B4-BE49-F238E27FC236}">
                    <a16:creationId xmlns:a16="http://schemas.microsoft.com/office/drawing/2014/main" id="{ACFE06CA-E4E1-C67F-AC6B-073D09410C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01841" y="246576"/>
                <a:ext cx="2927273" cy="21856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E99953FC-9AD5-8CF4-3990-AA8DEA32B8C7}"/>
                  </a:ext>
                </a:extLst>
              </p:cNvPr>
              <p:cNvSpPr/>
              <p:nvPr/>
            </p:nvSpPr>
            <p:spPr>
              <a:xfrm>
                <a:off x="15264858" y="-225876"/>
                <a:ext cx="3168285" cy="280396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FA6EA509-D263-E034-7B1A-1E03DE89E83C}"/>
                  </a:ext>
                </a:extLst>
              </p:cNvPr>
              <p:cNvSpPr txBox="1"/>
              <p:nvPr/>
            </p:nvSpPr>
            <p:spPr>
              <a:xfrm>
                <a:off x="15316350" y="-225875"/>
                <a:ext cx="1934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CTR</a:t>
                </a:r>
                <a:r>
                  <a:rPr lang="zh-CN" altLang="en-US" dirty="0"/>
                  <a:t>预估</a:t>
                </a:r>
                <a:r>
                  <a:rPr lang="en-US" altLang="zh-CN" dirty="0"/>
                  <a:t>NN</a:t>
                </a:r>
                <a:r>
                  <a:rPr lang="zh-CN" altLang="en-US" dirty="0"/>
                  <a:t>模型</a:t>
                </a:r>
              </a:p>
            </p:txBody>
          </p:sp>
        </p:grp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5573AC83-C280-2CA2-350C-AEE344AE0AD4}"/>
                </a:ext>
              </a:extLst>
            </p:cNvPr>
            <p:cNvCxnSpPr>
              <a:cxnSpLocks/>
              <a:stCxn id="160" idx="0"/>
              <a:endCxn id="204" idx="2"/>
            </p:cNvCxnSpPr>
            <p:nvPr/>
          </p:nvCxnSpPr>
          <p:spPr>
            <a:xfrm flipV="1">
              <a:off x="14134475" y="1928734"/>
              <a:ext cx="2491047" cy="3398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2C7786EB-9D7A-1F39-8A1C-58BA3E12568C}"/>
                </a:ext>
              </a:extLst>
            </p:cNvPr>
            <p:cNvCxnSpPr>
              <a:stCxn id="33" idx="0"/>
              <a:endCxn id="130" idx="2"/>
            </p:cNvCxnSpPr>
            <p:nvPr/>
          </p:nvCxnSpPr>
          <p:spPr>
            <a:xfrm flipV="1">
              <a:off x="5809814" y="3616860"/>
              <a:ext cx="1858993" cy="172749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5BBAF403-E3A2-C83B-7AB0-CF41EAA63E32}"/>
                </a:ext>
              </a:extLst>
            </p:cNvPr>
            <p:cNvCxnSpPr>
              <a:stCxn id="160" idx="0"/>
              <a:endCxn id="182" idx="2"/>
            </p:cNvCxnSpPr>
            <p:nvPr/>
          </p:nvCxnSpPr>
          <p:spPr>
            <a:xfrm flipH="1" flipV="1">
              <a:off x="12562478" y="1928734"/>
              <a:ext cx="1571997" cy="33986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>
              <a:extLst>
                <a:ext uri="{FF2B5EF4-FFF2-40B4-BE49-F238E27FC236}">
                  <a16:creationId xmlns:a16="http://schemas.microsoft.com/office/drawing/2014/main" id="{9C0A7B9C-3A7E-7D0D-C2FA-476AD61D5143}"/>
                </a:ext>
              </a:extLst>
            </p:cNvPr>
            <p:cNvCxnSpPr>
              <a:stCxn id="33" idx="0"/>
              <a:endCxn id="204" idx="2"/>
            </p:cNvCxnSpPr>
            <p:nvPr/>
          </p:nvCxnSpPr>
          <p:spPr>
            <a:xfrm flipV="1">
              <a:off x="5809814" y="1928734"/>
              <a:ext cx="10815708" cy="34156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11AC907D-133D-E816-8DBE-4445B2F89A0E}"/>
                </a:ext>
              </a:extLst>
            </p:cNvPr>
            <p:cNvSpPr/>
            <p:nvPr/>
          </p:nvSpPr>
          <p:spPr>
            <a:xfrm>
              <a:off x="2808059" y="-3726824"/>
              <a:ext cx="10804771" cy="245613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D80D5D3C-771E-84E7-D15F-91848BE0DC85}"/>
                </a:ext>
              </a:extLst>
            </p:cNvPr>
            <p:cNvCxnSpPr>
              <a:stCxn id="5" idx="0"/>
              <a:endCxn id="224" idx="2"/>
            </p:cNvCxnSpPr>
            <p:nvPr/>
          </p:nvCxnSpPr>
          <p:spPr>
            <a:xfrm flipV="1">
              <a:off x="1269951" y="-1270689"/>
              <a:ext cx="6940494" cy="186593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873379CB-717F-FA2E-D414-11CB28C01CD4}"/>
                </a:ext>
              </a:extLst>
            </p:cNvPr>
            <p:cNvCxnSpPr>
              <a:stCxn id="96" idx="0"/>
              <a:endCxn id="224" idx="2"/>
            </p:cNvCxnSpPr>
            <p:nvPr/>
          </p:nvCxnSpPr>
          <p:spPr>
            <a:xfrm flipV="1">
              <a:off x="7510584" y="-1270689"/>
              <a:ext cx="699861" cy="186454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BB0E42F1-FFC1-7C55-0B29-A087E777D034}"/>
                </a:ext>
              </a:extLst>
            </p:cNvPr>
            <p:cNvCxnSpPr>
              <a:cxnSpLocks/>
              <a:stCxn id="182" idx="0"/>
              <a:endCxn id="224" idx="2"/>
            </p:cNvCxnSpPr>
            <p:nvPr/>
          </p:nvCxnSpPr>
          <p:spPr>
            <a:xfrm flipH="1" flipV="1">
              <a:off x="8210445" y="-1270689"/>
              <a:ext cx="4352033" cy="186454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467FB078-4C66-F3C6-DDEF-C5C3032F9EE9}"/>
                </a:ext>
              </a:extLst>
            </p:cNvPr>
            <p:cNvCxnSpPr>
              <a:cxnSpLocks/>
              <a:stCxn id="204" idx="1"/>
              <a:endCxn id="224" idx="2"/>
            </p:cNvCxnSpPr>
            <p:nvPr/>
          </p:nvCxnSpPr>
          <p:spPr>
            <a:xfrm flipH="1" flipV="1">
              <a:off x="8210445" y="-1270689"/>
              <a:ext cx="6830934" cy="17974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03586D90-309E-9F3D-0403-76B1C5561FDE}"/>
                </a:ext>
              </a:extLst>
            </p:cNvPr>
            <p:cNvSpPr txBox="1"/>
            <p:nvPr/>
          </p:nvSpPr>
          <p:spPr>
            <a:xfrm>
              <a:off x="2695704" y="-1227352"/>
              <a:ext cx="18571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基于树模型的排序模型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636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81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30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37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143</Words>
  <Application>Microsoft Office PowerPoint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37</cp:revision>
  <dcterms:created xsi:type="dcterms:W3CDTF">2022-09-01T15:30:57Z</dcterms:created>
  <dcterms:modified xsi:type="dcterms:W3CDTF">2022-09-04T16:50:49Z</dcterms:modified>
</cp:coreProperties>
</file>