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90038-A7E0-E9F1-B55B-7DA8B41F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D9702-975E-5088-6672-801181DE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75523-FB1D-D07C-F280-9FCB88A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6FE9F-6144-2A97-89C5-F5C7815F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9DC20-3E18-A644-AC56-42EF6D7C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0118-AA3F-68E1-EDEC-9949567A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9F8A-1CFE-DF69-338D-D6AD4D0E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75942-CADB-0EA4-48CB-8099C08B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76C5A-80DD-74E3-E6CB-8725861F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EB918-AD8F-30E9-C3FC-1CA40444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A526B2-D40A-5D51-6FF9-A708CD8B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A983-520E-0F9F-A20A-6DE37812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7F547-887B-D403-0FA8-771B129D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B0AB5-5AE5-22F4-AE4D-CA27A01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AA516-B6C7-0307-242B-1D1A615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1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8CA6-7CB0-8E09-6EFD-5E07A578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09E9B-54D1-976B-9FFF-19998BA2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99D48-C9EF-2885-339D-5D5313D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0F61D-70E1-5BB2-DBF3-F788D59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F9FE4-61BD-2EB0-DCF2-8F0524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67FF-EA8B-82DA-E029-2B172671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338C-1C3E-1E06-FFCF-632913E0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0E8B6-A23C-FA71-B18C-1832B8A1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49306-72A8-67F0-2CF6-A6079DB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ECE3B-0CF4-69B6-981D-D9FB6AC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4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D56A-210C-8199-A8D7-69D4CC4F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C093D-39F8-406E-2871-C8BB6C894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51440-4B0B-05BD-BA13-A7B9B6EE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369BC-ED4C-7CB8-4D12-43ABCC2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8AA19-8497-BA3F-6C40-73443D5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56D84-68CF-EB0B-697B-0C452613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B0806-97FD-6916-1C0E-BBD3260A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9A3CF-AC36-C11F-AD18-3E6C2FB6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5A20A3-886C-6482-7BFF-0B87C04E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DB21B-6B14-3EB3-19DE-09B6DD1B3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EAAB7-3BB2-2565-C10D-60553EE0E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ED9787-3716-9348-2E07-49F820C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80BD2-475B-A8C4-5BFF-4F068407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62171-760F-604F-E455-F5A1DD2D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7F743-6E4B-016F-77DD-6A3CAA1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69C0D-056F-1865-2BED-AB6D64B0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F71ED-C1B7-C0F4-0FD3-8080512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D4A4C-0EE8-E498-8A74-D3544CB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446109-088F-FA7B-FDBF-87AA6755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21CB2-FD65-A590-352B-3B869FD9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9E01-2392-1104-F283-2E3CC109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014D-001E-71CA-7F4D-D0441B62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A0198-E712-1792-A960-953E9181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63511-82B4-A88D-FE76-E95A72E3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6C332-E3CF-45EB-20D2-017FBF0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62C0B-5660-E9E4-CA4B-80173119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DAE74-8F22-7D72-731B-E25ACCCA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CB603-994B-3DAA-ADF2-13B08E23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C7C6A-AE76-38FC-B7D1-FF050E530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8E0A0-974A-E63B-10D2-5C1796AD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86A00-0965-97F7-F5C9-CB6F9E6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F971C-939C-9F30-CF86-9767C67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49FA9-A7B5-2487-0B29-C35C27D2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BDA5B3-F1C0-6CD4-E57B-A5667B97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8F6B8-A55C-6E6F-F00E-E0659A24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2A228-EE98-AD7F-9E20-63FE6890C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FEB6-4F48-4A99-A432-459C9CA4D96E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FCCF8-86FB-FBD0-C18C-260291E9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4137-8E24-CD6E-FC4C-37155375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8814-630C-4ECB-BA98-53E3F864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610FEE3-43FD-F9F7-3AB5-4463C2CBE91F}"/>
              </a:ext>
            </a:extLst>
          </p:cNvPr>
          <p:cNvSpPr/>
          <p:nvPr/>
        </p:nvSpPr>
        <p:spPr>
          <a:xfrm>
            <a:off x="563422" y="602211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E9AEEA-9441-EDB4-0A36-0CF37C43CE9D}"/>
              </a:ext>
            </a:extLst>
          </p:cNvPr>
          <p:cNvSpPr/>
          <p:nvPr/>
        </p:nvSpPr>
        <p:spPr>
          <a:xfrm>
            <a:off x="563422" y="1890683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982CF0-176B-5900-82BC-8892421F979A}"/>
              </a:ext>
            </a:extLst>
          </p:cNvPr>
          <p:cNvSpPr/>
          <p:nvPr/>
        </p:nvSpPr>
        <p:spPr>
          <a:xfrm>
            <a:off x="3329711" y="589036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503F6-A099-DCAB-42D8-2051835FB7B5}"/>
              </a:ext>
            </a:extLst>
          </p:cNvPr>
          <p:cNvSpPr txBox="1"/>
          <p:nvPr/>
        </p:nvSpPr>
        <p:spPr>
          <a:xfrm>
            <a:off x="3214650" y="290500"/>
            <a:ext cx="70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2ADA69-3716-2BFB-C16E-36314817ECC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044503" y="809785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59199F-BD4C-F3C3-B33E-251E7202C60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44503" y="809785"/>
            <a:ext cx="2285208" cy="13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104FED2-8D57-0102-9530-9FB9B3CE9780}"/>
              </a:ext>
            </a:extLst>
          </p:cNvPr>
          <p:cNvSpPr/>
          <p:nvPr/>
        </p:nvSpPr>
        <p:spPr>
          <a:xfrm>
            <a:off x="3329711" y="1877508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F671F4-E70B-DAC4-C136-045D36A8C4EE}"/>
              </a:ext>
            </a:extLst>
          </p:cNvPr>
          <p:cNvCxnSpPr>
            <a:stCxn id="5" idx="6"/>
            <a:endCxn id="23" idx="2"/>
          </p:cNvCxnSpPr>
          <p:nvPr/>
        </p:nvCxnSpPr>
        <p:spPr>
          <a:xfrm flipV="1">
            <a:off x="1044503" y="2098257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594506-4B31-E72A-9F38-27938A281620}"/>
              </a:ext>
            </a:extLst>
          </p:cNvPr>
          <p:cNvCxnSpPr>
            <a:stCxn id="6" idx="4"/>
            <a:endCxn id="23" idx="0"/>
          </p:cNvCxnSpPr>
          <p:nvPr/>
        </p:nvCxnSpPr>
        <p:spPr>
          <a:xfrm>
            <a:off x="3570252" y="1030534"/>
            <a:ext cx="0" cy="8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130299B-AAE4-AB4B-C704-B970E2952C4D}"/>
              </a:ext>
            </a:extLst>
          </p:cNvPr>
          <p:cNvSpPr txBox="1"/>
          <p:nvPr/>
        </p:nvSpPr>
        <p:spPr>
          <a:xfrm>
            <a:off x="3131522" y="2319006"/>
            <a:ext cx="110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X2+X1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EC598DD-DD59-B74B-172B-501D534E542C}"/>
              </a:ext>
            </a:extLst>
          </p:cNvPr>
          <p:cNvSpPr/>
          <p:nvPr/>
        </p:nvSpPr>
        <p:spPr>
          <a:xfrm>
            <a:off x="4655129" y="1239859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C30868F-4ED8-49AF-63B2-51A0B2CB8182}"/>
              </a:ext>
            </a:extLst>
          </p:cNvPr>
          <p:cNvCxnSpPr>
            <a:stCxn id="4" idx="6"/>
            <a:endCxn id="29" idx="2"/>
          </p:cNvCxnSpPr>
          <p:nvPr/>
        </p:nvCxnSpPr>
        <p:spPr>
          <a:xfrm>
            <a:off x="1044503" y="822960"/>
            <a:ext cx="3610626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7C80F93-DBF1-6F8F-ED7E-116A54C02D2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V="1">
            <a:off x="3810792" y="1460608"/>
            <a:ext cx="844337" cy="6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D6BCC5E-26D5-A2E4-A392-40E78220A5FF}"/>
              </a:ext>
            </a:extLst>
          </p:cNvPr>
          <p:cNvSpPr txBox="1"/>
          <p:nvPr/>
        </p:nvSpPr>
        <p:spPr>
          <a:xfrm>
            <a:off x="4352435" y="1751307"/>
            <a:ext cx="174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(X1 * X2+X1) / X2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A4D5345-FE2A-9ACC-6861-50E3E2F4A657}"/>
              </a:ext>
            </a:extLst>
          </p:cNvPr>
          <p:cNvCxnSpPr>
            <a:stCxn id="29" idx="6"/>
          </p:cNvCxnSpPr>
          <p:nvPr/>
        </p:nvCxnSpPr>
        <p:spPr>
          <a:xfrm>
            <a:off x="5136210" y="1460608"/>
            <a:ext cx="82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下 37">
            <a:extLst>
              <a:ext uri="{FF2B5EF4-FFF2-40B4-BE49-F238E27FC236}">
                <a16:creationId xmlns:a16="http://schemas.microsoft.com/office/drawing/2014/main" id="{028A9805-27FB-CA38-FDA7-C154822E74A3}"/>
              </a:ext>
            </a:extLst>
          </p:cNvPr>
          <p:cNvSpPr/>
          <p:nvPr/>
        </p:nvSpPr>
        <p:spPr>
          <a:xfrm>
            <a:off x="4863343" y="3116253"/>
            <a:ext cx="683886" cy="855043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49E637-1765-ABF8-64C1-AD8566BAA6BF}"/>
              </a:ext>
            </a:extLst>
          </p:cNvPr>
          <p:cNvSpPr txBox="1"/>
          <p:nvPr/>
        </p:nvSpPr>
        <p:spPr>
          <a:xfrm>
            <a:off x="249580" y="2365172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F41331-1E5F-2FB3-D335-EDA3E811B5B7}"/>
              </a:ext>
            </a:extLst>
          </p:cNvPr>
          <p:cNvSpPr txBox="1"/>
          <p:nvPr/>
        </p:nvSpPr>
        <p:spPr>
          <a:xfrm>
            <a:off x="249580" y="1066616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574797-8D92-A542-6702-E55DEA750572}"/>
              </a:ext>
            </a:extLst>
          </p:cNvPr>
          <p:cNvSpPr txBox="1"/>
          <p:nvPr/>
        </p:nvSpPr>
        <p:spPr>
          <a:xfrm>
            <a:off x="5980547" y="1322108"/>
            <a:ext cx="63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E7272A-1E1B-0A3F-9635-745C675993C8}"/>
              </a:ext>
            </a:extLst>
          </p:cNvPr>
          <p:cNvSpPr/>
          <p:nvPr/>
        </p:nvSpPr>
        <p:spPr>
          <a:xfrm>
            <a:off x="249580" y="276987"/>
            <a:ext cx="10897917" cy="260971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BD3A3E-472A-04FC-0D49-41B1337BF868}"/>
              </a:ext>
            </a:extLst>
          </p:cNvPr>
          <p:cNvSpPr txBox="1"/>
          <p:nvPr/>
        </p:nvSpPr>
        <p:spPr>
          <a:xfrm>
            <a:off x="6625348" y="3164550"/>
            <a:ext cx="28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在占位符上喂入真实数据，计算引擎（执行器）即会根据建图结果，依次计算得到最终输出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E87D36A-671E-B2A7-7D1E-E3A4E1E4BDEC}"/>
              </a:ext>
            </a:extLst>
          </p:cNvPr>
          <p:cNvGrpSpPr/>
          <p:nvPr/>
        </p:nvGrpSpPr>
        <p:grpSpPr>
          <a:xfrm>
            <a:off x="9758478" y="273144"/>
            <a:ext cx="1389019" cy="311709"/>
            <a:chOff x="5224217" y="278832"/>
            <a:chExt cx="1389019" cy="31170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18A936-0EB7-2C58-F92E-F7394EC2070A}"/>
                </a:ext>
              </a:extLst>
            </p:cNvPr>
            <p:cNvSpPr/>
            <p:nvPr/>
          </p:nvSpPr>
          <p:spPr>
            <a:xfrm>
              <a:off x="5224217" y="278832"/>
              <a:ext cx="1389019" cy="31170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133DAFD-31B8-237D-DACB-50C10DCD37DD}"/>
                </a:ext>
              </a:extLst>
            </p:cNvPr>
            <p:cNvSpPr txBox="1"/>
            <p:nvPr/>
          </p:nvSpPr>
          <p:spPr>
            <a:xfrm>
              <a:off x="5547229" y="310056"/>
              <a:ext cx="100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建图阶段</a:t>
              </a: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352DCD87-8DBD-C984-C279-52EC9C9A8D1A}"/>
              </a:ext>
            </a:extLst>
          </p:cNvPr>
          <p:cNvSpPr/>
          <p:nvPr/>
        </p:nvSpPr>
        <p:spPr>
          <a:xfrm>
            <a:off x="413082" y="4538995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D886F5A-0AFD-4286-F79B-98B2883E8F8D}"/>
              </a:ext>
            </a:extLst>
          </p:cNvPr>
          <p:cNvSpPr/>
          <p:nvPr/>
        </p:nvSpPr>
        <p:spPr>
          <a:xfrm>
            <a:off x="413082" y="5827467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A77C276-2DD4-CE03-5354-A5A7D030ED75}"/>
              </a:ext>
            </a:extLst>
          </p:cNvPr>
          <p:cNvSpPr/>
          <p:nvPr/>
        </p:nvSpPr>
        <p:spPr>
          <a:xfrm>
            <a:off x="3179371" y="4525820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6EF9878-F2E1-BF96-B3AB-788E01D36045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 flipV="1">
            <a:off x="894163" y="4746569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F0926E-E98E-ED18-E20B-744920B35C53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 flipV="1">
            <a:off x="894163" y="4746569"/>
            <a:ext cx="2285208" cy="13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4388B936-6FFB-7529-72DF-95D16460E9C3}"/>
              </a:ext>
            </a:extLst>
          </p:cNvPr>
          <p:cNvSpPr/>
          <p:nvPr/>
        </p:nvSpPr>
        <p:spPr>
          <a:xfrm>
            <a:off x="3179371" y="5814292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AEF11EE-6EF8-3B03-89CE-DC2732AE95F1}"/>
              </a:ext>
            </a:extLst>
          </p:cNvPr>
          <p:cNvCxnSpPr>
            <a:stCxn id="62" idx="6"/>
            <a:endCxn id="66" idx="2"/>
          </p:cNvCxnSpPr>
          <p:nvPr/>
        </p:nvCxnSpPr>
        <p:spPr>
          <a:xfrm flipV="1">
            <a:off x="894163" y="6035041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A15B11D-EB44-7CFE-FEE9-76F440ED1B7C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>
            <a:off x="3419912" y="4967318"/>
            <a:ext cx="0" cy="8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601B3CF-D182-AA5A-BAD9-AA28B3E1A353}"/>
              </a:ext>
            </a:extLst>
          </p:cNvPr>
          <p:cNvSpPr txBox="1"/>
          <p:nvPr/>
        </p:nvSpPr>
        <p:spPr>
          <a:xfrm>
            <a:off x="2981182" y="6255790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X2+X1 = 0.72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7BADD30-AC1F-DB26-7882-70D2E55F39F8}"/>
              </a:ext>
            </a:extLst>
          </p:cNvPr>
          <p:cNvSpPr/>
          <p:nvPr/>
        </p:nvSpPr>
        <p:spPr>
          <a:xfrm>
            <a:off x="4504789" y="5176643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7499F0A-C395-118A-4064-18CEB4DA0556}"/>
              </a:ext>
            </a:extLst>
          </p:cNvPr>
          <p:cNvCxnSpPr>
            <a:stCxn id="61" idx="6"/>
            <a:endCxn id="70" idx="2"/>
          </p:cNvCxnSpPr>
          <p:nvPr/>
        </p:nvCxnSpPr>
        <p:spPr>
          <a:xfrm>
            <a:off x="894163" y="4759744"/>
            <a:ext cx="3610626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855D3E-265A-49FD-C252-B97F947815FC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 flipV="1">
            <a:off x="3660452" y="5397392"/>
            <a:ext cx="844337" cy="6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D3165BA-A767-7F7B-28B6-1B3792AB423A}"/>
              </a:ext>
            </a:extLst>
          </p:cNvPr>
          <p:cNvSpPr txBox="1"/>
          <p:nvPr/>
        </p:nvSpPr>
        <p:spPr>
          <a:xfrm>
            <a:off x="4202095" y="5688091"/>
            <a:ext cx="174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(X1 * X2+X1) / X2 = 0.36</a:t>
            </a:r>
            <a:endParaRPr lang="zh-CN" altLang="en-US" sz="12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8C0E394-77AA-D4A8-084B-B44CCF9C9B1D}"/>
              </a:ext>
            </a:extLst>
          </p:cNvPr>
          <p:cNvCxnSpPr>
            <a:stCxn id="70" idx="6"/>
          </p:cNvCxnSpPr>
          <p:nvPr/>
        </p:nvCxnSpPr>
        <p:spPr>
          <a:xfrm>
            <a:off x="4985870" y="5397392"/>
            <a:ext cx="82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E7C5B56-2EAA-F46A-240E-061F023CDAFD}"/>
              </a:ext>
            </a:extLst>
          </p:cNvPr>
          <p:cNvSpPr txBox="1"/>
          <p:nvPr/>
        </p:nvSpPr>
        <p:spPr>
          <a:xfrm>
            <a:off x="5830207" y="5258892"/>
            <a:ext cx="78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 </a:t>
            </a:r>
            <a:r>
              <a:rPr lang="en-US" altLang="zh-CN" sz="1200" dirty="0"/>
              <a:t>= 0.36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7210A11-261A-0C8A-5F27-FA5FF479614A}"/>
              </a:ext>
            </a:extLst>
          </p:cNvPr>
          <p:cNvSpPr txBox="1"/>
          <p:nvPr/>
        </p:nvSpPr>
        <p:spPr>
          <a:xfrm>
            <a:off x="265034" y="5005735"/>
            <a:ext cx="77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X2 = 0.2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248DFF6-94E9-C5D1-72A8-CC3ED1B12DC6}"/>
              </a:ext>
            </a:extLst>
          </p:cNvPr>
          <p:cNvSpPr txBox="1"/>
          <p:nvPr/>
        </p:nvSpPr>
        <p:spPr>
          <a:xfrm>
            <a:off x="293537" y="6311453"/>
            <a:ext cx="77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= 0.6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9CFAE35-10F2-5B0D-88DE-3760795D819B}"/>
              </a:ext>
            </a:extLst>
          </p:cNvPr>
          <p:cNvSpPr txBox="1"/>
          <p:nvPr/>
        </p:nvSpPr>
        <p:spPr>
          <a:xfrm>
            <a:off x="2849816" y="4237475"/>
            <a:ext cx="137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 = 0.12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3EB0AD6-D020-A6AE-1AB4-76FC530A099F}"/>
              </a:ext>
            </a:extLst>
          </p:cNvPr>
          <p:cNvSpPr/>
          <p:nvPr/>
        </p:nvSpPr>
        <p:spPr>
          <a:xfrm>
            <a:off x="249580" y="4231033"/>
            <a:ext cx="10897916" cy="24864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2B53595-4464-98C0-ED87-622A4824567D}"/>
              </a:ext>
            </a:extLst>
          </p:cNvPr>
          <p:cNvGrpSpPr/>
          <p:nvPr/>
        </p:nvGrpSpPr>
        <p:grpSpPr>
          <a:xfrm>
            <a:off x="9758478" y="4227286"/>
            <a:ext cx="1389019" cy="311709"/>
            <a:chOff x="5224216" y="4218654"/>
            <a:chExt cx="1389019" cy="31170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983912F-79D7-F084-71EC-BA41FB015365}"/>
                </a:ext>
              </a:extLst>
            </p:cNvPr>
            <p:cNvSpPr/>
            <p:nvPr/>
          </p:nvSpPr>
          <p:spPr>
            <a:xfrm>
              <a:off x="5224216" y="4218654"/>
              <a:ext cx="1389019" cy="31170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6CD8C2C-A0C1-83B1-53BB-BCCE248662E5}"/>
                </a:ext>
              </a:extLst>
            </p:cNvPr>
            <p:cNvSpPr txBox="1"/>
            <p:nvPr/>
          </p:nvSpPr>
          <p:spPr>
            <a:xfrm>
              <a:off x="5547229" y="4218654"/>
              <a:ext cx="100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执行阶段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F401B6-A38C-5CE6-C9D1-60BAD4F3C998}"/>
              </a:ext>
            </a:extLst>
          </p:cNvPr>
          <p:cNvGrpSpPr/>
          <p:nvPr/>
        </p:nvGrpSpPr>
        <p:grpSpPr>
          <a:xfrm>
            <a:off x="6525493" y="862698"/>
            <a:ext cx="4475314" cy="1516765"/>
            <a:chOff x="7602386" y="802241"/>
            <a:chExt cx="4475314" cy="1516765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5CDE57-58F6-DFB8-595F-D95EB4427760}"/>
                </a:ext>
              </a:extLst>
            </p:cNvPr>
            <p:cNvSpPr/>
            <p:nvPr/>
          </p:nvSpPr>
          <p:spPr>
            <a:xfrm>
              <a:off x="7602386" y="802241"/>
              <a:ext cx="4475314" cy="15167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826F94-A779-8512-A9F4-0F7871CF45BB}"/>
                </a:ext>
              </a:extLst>
            </p:cNvPr>
            <p:cNvSpPr txBox="1"/>
            <p:nvPr/>
          </p:nvSpPr>
          <p:spPr>
            <a:xfrm>
              <a:off x="7624124" y="802241"/>
              <a:ext cx="445357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tensorflow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1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.placeholder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.float32, 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altLang="zh-C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,), 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"X1"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.placeholder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.float32, 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altLang="zh-C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,), 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"X2"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.multiply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.add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.div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1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35E0714-3C44-6366-5C5B-8E8243E830AF}"/>
              </a:ext>
            </a:extLst>
          </p:cNvPr>
          <p:cNvGrpSpPr/>
          <p:nvPr/>
        </p:nvGrpSpPr>
        <p:grpSpPr>
          <a:xfrm>
            <a:off x="6547231" y="5059830"/>
            <a:ext cx="4475314" cy="933863"/>
            <a:chOff x="7602386" y="802241"/>
            <a:chExt cx="4475314" cy="1516765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8A2565B-F11C-32FF-AF49-D485DC840CFA}"/>
                </a:ext>
              </a:extLst>
            </p:cNvPr>
            <p:cNvSpPr/>
            <p:nvPr/>
          </p:nvSpPr>
          <p:spPr>
            <a:xfrm>
              <a:off x="7602386" y="802241"/>
              <a:ext cx="4475314" cy="15167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545070-3F96-B1B0-1BBF-29259BADA628}"/>
                </a:ext>
              </a:extLst>
            </p:cNvPr>
            <p:cNvSpPr txBox="1"/>
            <p:nvPr/>
          </p:nvSpPr>
          <p:spPr>
            <a:xfrm>
              <a:off x="7624124" y="802241"/>
              <a:ext cx="4453576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feed_dict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"X1"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0.6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"X2"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0.2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1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sess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.Session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zh-CN" sz="11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output_v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1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sess</a:t>
              </a:r>
              <a:r>
                <a:rPr lang="en-US" altLang="zh-CN" sz="11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.run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1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1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feed_dict</a:t>
              </a:r>
              <a:r>
                <a:rPr lang="en-US" altLang="zh-CN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FF2376E-19B8-860F-E664-D7EBE62CD768}"/>
              </a:ext>
            </a:extLst>
          </p:cNvPr>
          <p:cNvSpPr/>
          <p:nvPr/>
        </p:nvSpPr>
        <p:spPr>
          <a:xfrm>
            <a:off x="563422" y="602211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81E5453-FB86-1087-4D9E-77ED2E61BD83}"/>
              </a:ext>
            </a:extLst>
          </p:cNvPr>
          <p:cNvSpPr/>
          <p:nvPr/>
        </p:nvSpPr>
        <p:spPr>
          <a:xfrm>
            <a:off x="563422" y="1890683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4DB776-64F6-2198-A2B8-DC4EBCB4BF7F}"/>
              </a:ext>
            </a:extLst>
          </p:cNvPr>
          <p:cNvSpPr/>
          <p:nvPr/>
        </p:nvSpPr>
        <p:spPr>
          <a:xfrm>
            <a:off x="3329711" y="589036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A679EF-1A10-7FA0-EA54-523A6AD4FDB3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1044503" y="809785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F5E376-3950-F8E5-D9D8-825952E053A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044503" y="809785"/>
            <a:ext cx="2285208" cy="13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E2FAEAD-C996-945B-7DF3-3040E285C7F7}"/>
              </a:ext>
            </a:extLst>
          </p:cNvPr>
          <p:cNvSpPr/>
          <p:nvPr/>
        </p:nvSpPr>
        <p:spPr>
          <a:xfrm>
            <a:off x="3329711" y="1877508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495C34-E9E8-C028-A253-41C13C71248A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044503" y="2098257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B276A3-493E-EEB4-3D0A-D93B89D1BD7E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3570252" y="1030534"/>
            <a:ext cx="0" cy="8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807C9A-7F39-59CC-8DB2-28D75082E817}"/>
              </a:ext>
            </a:extLst>
          </p:cNvPr>
          <p:cNvSpPr txBox="1"/>
          <p:nvPr/>
        </p:nvSpPr>
        <p:spPr>
          <a:xfrm>
            <a:off x="3131522" y="2319006"/>
            <a:ext cx="110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X2+X1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B0F93B-646C-6CD7-5BD9-C45B383EF808}"/>
              </a:ext>
            </a:extLst>
          </p:cNvPr>
          <p:cNvSpPr/>
          <p:nvPr/>
        </p:nvSpPr>
        <p:spPr>
          <a:xfrm>
            <a:off x="4655129" y="1239859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5CBF98-E311-FAD6-619D-0A9B18A691D5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1044503" y="822960"/>
            <a:ext cx="3610626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48065F-BB88-9496-CFD9-8D24C0C1619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810792" y="1460608"/>
            <a:ext cx="844337" cy="6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49CA2A2-C93B-F529-DFB6-8392EE7247F0}"/>
              </a:ext>
            </a:extLst>
          </p:cNvPr>
          <p:cNvSpPr txBox="1"/>
          <p:nvPr/>
        </p:nvSpPr>
        <p:spPr>
          <a:xfrm>
            <a:off x="4352435" y="1751307"/>
            <a:ext cx="174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(X1 * X2+X1) / X2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19E0FE-7690-C405-4735-3D3A0A325885}"/>
              </a:ext>
            </a:extLst>
          </p:cNvPr>
          <p:cNvCxnSpPr>
            <a:stCxn id="11" idx="6"/>
          </p:cNvCxnSpPr>
          <p:nvPr/>
        </p:nvCxnSpPr>
        <p:spPr>
          <a:xfrm>
            <a:off x="5136210" y="1460608"/>
            <a:ext cx="82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EB25C55-23A1-0C9E-5EBF-EC0FE278C6C1}"/>
              </a:ext>
            </a:extLst>
          </p:cNvPr>
          <p:cNvSpPr txBox="1"/>
          <p:nvPr/>
        </p:nvSpPr>
        <p:spPr>
          <a:xfrm>
            <a:off x="5980547" y="1322108"/>
            <a:ext cx="63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F27F38-8A19-3F87-3813-FCBAFABF5071}"/>
              </a:ext>
            </a:extLst>
          </p:cNvPr>
          <p:cNvSpPr txBox="1"/>
          <p:nvPr/>
        </p:nvSpPr>
        <p:spPr>
          <a:xfrm>
            <a:off x="478973" y="1050559"/>
            <a:ext cx="110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X1 * X2+X1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50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6EDD12D7-2FD3-E7BD-1192-8B815495409F}"/>
              </a:ext>
            </a:extLst>
          </p:cNvPr>
          <p:cNvGrpSpPr/>
          <p:nvPr/>
        </p:nvGrpSpPr>
        <p:grpSpPr>
          <a:xfrm>
            <a:off x="1467668" y="260868"/>
            <a:ext cx="6134263" cy="2482332"/>
            <a:chOff x="1768658" y="1849829"/>
            <a:chExt cx="6134263" cy="24823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AA9AFFF-C93E-00CE-FE38-37E6D4B36A78}"/>
                </a:ext>
              </a:extLst>
            </p:cNvPr>
            <p:cNvSpPr/>
            <p:nvPr/>
          </p:nvSpPr>
          <p:spPr>
            <a:xfrm>
              <a:off x="1853107" y="2153703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6D0C8A9-662F-D105-D134-82F074758338}"/>
                </a:ext>
              </a:extLst>
            </p:cNvPr>
            <p:cNvSpPr/>
            <p:nvPr/>
          </p:nvSpPr>
          <p:spPr>
            <a:xfrm>
              <a:off x="1853107" y="3442175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6E7D8D4-BAC7-0175-21AB-AE51845C6585}"/>
                </a:ext>
              </a:extLst>
            </p:cNvPr>
            <p:cNvSpPr/>
            <p:nvPr/>
          </p:nvSpPr>
          <p:spPr>
            <a:xfrm>
              <a:off x="4619396" y="2140528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F1DA954-70D1-5801-F5AA-19CD1B01D673}"/>
                </a:ext>
              </a:extLst>
            </p:cNvPr>
            <p:cNvCxnSpPr>
              <a:cxnSpLocks/>
              <a:stCxn id="3" idx="6"/>
              <a:endCxn id="5" idx="2"/>
            </p:cNvCxnSpPr>
            <p:nvPr/>
          </p:nvCxnSpPr>
          <p:spPr>
            <a:xfrm flipV="1">
              <a:off x="2334188" y="2361277"/>
              <a:ext cx="2285208" cy="1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C753E90-652B-2269-7311-2DFAB4ED29A7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2334188" y="2361277"/>
              <a:ext cx="2285208" cy="1301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15E29C-F83E-7EB3-6E35-A8C6C67A0456}"/>
                </a:ext>
              </a:extLst>
            </p:cNvPr>
            <p:cNvSpPr/>
            <p:nvPr/>
          </p:nvSpPr>
          <p:spPr>
            <a:xfrm>
              <a:off x="4619396" y="3429000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445656-5889-3B42-4C86-4F6464298374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2334188" y="3649749"/>
              <a:ext cx="2285208" cy="1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BC61A24-75EF-16E6-6F63-4338C3CA2245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4859937" y="2582026"/>
              <a:ext cx="0" cy="846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91859B9-C508-9AC0-4F68-18FC11D620B8}"/>
                </a:ext>
              </a:extLst>
            </p:cNvPr>
            <p:cNvSpPr txBox="1"/>
            <p:nvPr/>
          </p:nvSpPr>
          <p:spPr>
            <a:xfrm>
              <a:off x="4297382" y="3870496"/>
              <a:ext cx="1430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H2=X1 * X2+X1=0.72</a:t>
              </a:r>
              <a:endParaRPr lang="zh-CN" altLang="en-US" sz="12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459C1C1-E3F0-EE96-6FBB-2E1E8AD5AE1C}"/>
                </a:ext>
              </a:extLst>
            </p:cNvPr>
            <p:cNvSpPr/>
            <p:nvPr/>
          </p:nvSpPr>
          <p:spPr>
            <a:xfrm>
              <a:off x="5944814" y="2791351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6C9F557-87D7-426C-5A80-3F838FDEDFD3}"/>
                </a:ext>
              </a:extLst>
            </p:cNvPr>
            <p:cNvCxnSpPr>
              <a:stCxn id="3" idx="6"/>
              <a:endCxn id="12" idx="2"/>
            </p:cNvCxnSpPr>
            <p:nvPr/>
          </p:nvCxnSpPr>
          <p:spPr>
            <a:xfrm>
              <a:off x="2334188" y="2374452"/>
              <a:ext cx="3610626" cy="637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52733A-EA35-E8F1-867F-E3173B1A075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5100477" y="3012100"/>
              <a:ext cx="844337" cy="637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6B12027-2A6D-A09B-6AE5-C15F88F4DA6E}"/>
                </a:ext>
              </a:extLst>
            </p:cNvPr>
            <p:cNvSpPr txBox="1"/>
            <p:nvPr/>
          </p:nvSpPr>
          <p:spPr>
            <a:xfrm>
              <a:off x="5642120" y="3302799"/>
              <a:ext cx="1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H3=(X1 * X2+X1) / X2=0.36</a:t>
              </a:r>
              <a:endParaRPr lang="zh-CN" altLang="en-US" sz="120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4FB39B-2CDE-2953-1DEB-9C37BA9A931A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6425895" y="3012100"/>
              <a:ext cx="822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DC20ED-CD8E-3771-2FBE-86DE6F94B8F7}"/>
                </a:ext>
              </a:extLst>
            </p:cNvPr>
            <p:cNvSpPr txBox="1"/>
            <p:nvPr/>
          </p:nvSpPr>
          <p:spPr>
            <a:xfrm>
              <a:off x="7270232" y="2873600"/>
              <a:ext cx="6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输出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C6E96F-F884-96C6-9471-3CA36F79BB30}"/>
                </a:ext>
              </a:extLst>
            </p:cNvPr>
            <p:cNvSpPr txBox="1"/>
            <p:nvPr/>
          </p:nvSpPr>
          <p:spPr>
            <a:xfrm>
              <a:off x="1768658" y="2602051"/>
              <a:ext cx="110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X2=0.2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57413A-8787-6FF2-5B95-8C4AE5E0C342}"/>
                </a:ext>
              </a:extLst>
            </p:cNvPr>
            <p:cNvSpPr txBox="1"/>
            <p:nvPr/>
          </p:nvSpPr>
          <p:spPr>
            <a:xfrm>
              <a:off x="1768658" y="3965922"/>
              <a:ext cx="110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X1=0.6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5716C1-A06D-D7B4-D30A-2C838E82276A}"/>
                </a:ext>
              </a:extLst>
            </p:cNvPr>
            <p:cNvSpPr txBox="1"/>
            <p:nvPr/>
          </p:nvSpPr>
          <p:spPr>
            <a:xfrm>
              <a:off x="4421207" y="1849829"/>
              <a:ext cx="1523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H1=X1 * X2 = 0.12</a:t>
              </a:r>
              <a:endParaRPr lang="zh-CN" altLang="en-US" sz="1200" dirty="0"/>
            </a:p>
          </p:txBody>
        </p:sp>
        <p:sp>
          <p:nvSpPr>
            <p:cNvPr id="23" name="八边形 22">
              <a:extLst>
                <a:ext uri="{FF2B5EF4-FFF2-40B4-BE49-F238E27FC236}">
                  <a16:creationId xmlns:a16="http://schemas.microsoft.com/office/drawing/2014/main" id="{C9DF92FA-D529-29A2-5059-1280E6BD808C}"/>
                </a:ext>
              </a:extLst>
            </p:cNvPr>
            <p:cNvSpPr/>
            <p:nvPr/>
          </p:nvSpPr>
          <p:spPr>
            <a:xfrm>
              <a:off x="4164032" y="1878315"/>
              <a:ext cx="266700" cy="257175"/>
            </a:xfrm>
            <a:prstGeom prst="octagon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八边形 23">
              <a:extLst>
                <a:ext uri="{FF2B5EF4-FFF2-40B4-BE49-F238E27FC236}">
                  <a16:creationId xmlns:a16="http://schemas.microsoft.com/office/drawing/2014/main" id="{90F50429-7EAA-4C75-1F82-F4A6D5CB2910}"/>
                </a:ext>
              </a:extLst>
            </p:cNvPr>
            <p:cNvSpPr/>
            <p:nvPr/>
          </p:nvSpPr>
          <p:spPr>
            <a:xfrm>
              <a:off x="4030682" y="3890320"/>
              <a:ext cx="266700" cy="257175"/>
            </a:xfrm>
            <a:prstGeom prst="octagon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八边形 24">
              <a:extLst>
                <a:ext uri="{FF2B5EF4-FFF2-40B4-BE49-F238E27FC236}">
                  <a16:creationId xmlns:a16="http://schemas.microsoft.com/office/drawing/2014/main" id="{3F2E4515-A091-554C-70EF-381AE17D835F}"/>
                </a:ext>
              </a:extLst>
            </p:cNvPr>
            <p:cNvSpPr/>
            <p:nvPr/>
          </p:nvSpPr>
          <p:spPr>
            <a:xfrm>
              <a:off x="5401581" y="3325008"/>
              <a:ext cx="266700" cy="257175"/>
            </a:xfrm>
            <a:prstGeom prst="octagon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CA371D3F-8E2B-7004-9590-035280E94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2964"/>
              </p:ext>
            </p:extLst>
          </p:nvPr>
        </p:nvGraphicFramePr>
        <p:xfrm>
          <a:off x="326854" y="2850572"/>
          <a:ext cx="92016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58">
                  <a:extLst>
                    <a:ext uri="{9D8B030D-6E8A-4147-A177-3AD203B41FA5}">
                      <a16:colId xmlns:a16="http://schemas.microsoft.com/office/drawing/2014/main" val="2311504684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489791280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61432504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178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前向计算公式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反向梯度缓存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H1=X1 * H2 = 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X1,X2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 = H1+X1=0.72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H1,X1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3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H3=(H2+X1)/X2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X2,H2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17827"/>
                  </a:ext>
                </a:extLst>
              </a:tr>
            </a:tbl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DE000A2-1706-354A-0D07-D037377A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46041"/>
              </p:ext>
            </p:extLst>
          </p:nvPr>
        </p:nvGraphicFramePr>
        <p:xfrm>
          <a:off x="3996392" y="3282156"/>
          <a:ext cx="38417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982240" imgH="228240" progId="Equation.AxMath">
                  <p:embed/>
                </p:oleObj>
              </mc:Choice>
              <mc:Fallback>
                <p:oleObj name="AxMath" r:id="rId2" imgW="2982240" imgH="228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392" y="3282156"/>
                        <a:ext cx="3841750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D178AD6-D1D2-3B2B-69E6-2C9E1318C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45966"/>
              </p:ext>
            </p:extLst>
          </p:nvPr>
        </p:nvGraphicFramePr>
        <p:xfrm>
          <a:off x="4710400" y="3669787"/>
          <a:ext cx="24130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73080" imgH="228240" progId="Equation.AxMath">
                  <p:embed/>
                </p:oleObj>
              </mc:Choice>
              <mc:Fallback>
                <p:oleObj name="AxMath" r:id="rId4" imgW="1873080" imgH="22824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CDE000A2-1706-354A-0D07-D037377A8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0400" y="3669787"/>
                        <a:ext cx="241300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D6FF31E-4744-2F2B-04D8-908B5F870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81738"/>
              </p:ext>
            </p:extLst>
          </p:nvPr>
        </p:nvGraphicFramePr>
        <p:xfrm>
          <a:off x="4460098" y="3951471"/>
          <a:ext cx="2868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227320" imgH="504360" progId="Equation.AxMath">
                  <p:embed/>
                </p:oleObj>
              </mc:Choice>
              <mc:Fallback>
                <p:oleObj name="AxMath" r:id="rId6" imgW="2227320" imgH="5043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D178AD6-D1D2-3B2B-69E6-2C9E1318C1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60098" y="3951471"/>
                        <a:ext cx="286861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8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60A83DD-2975-16E9-CFF4-EE3D7B41492C}"/>
              </a:ext>
            </a:extLst>
          </p:cNvPr>
          <p:cNvSpPr/>
          <p:nvPr/>
        </p:nvSpPr>
        <p:spPr>
          <a:xfrm>
            <a:off x="888278" y="2011943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0E140A1-613D-DAC7-F2D6-BE3E339933F5}"/>
              </a:ext>
            </a:extLst>
          </p:cNvPr>
          <p:cNvSpPr/>
          <p:nvPr/>
        </p:nvSpPr>
        <p:spPr>
          <a:xfrm>
            <a:off x="888278" y="3300415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50DD2F-0A8F-A0A3-076F-B8A03101B1E3}"/>
              </a:ext>
            </a:extLst>
          </p:cNvPr>
          <p:cNvSpPr/>
          <p:nvPr/>
        </p:nvSpPr>
        <p:spPr>
          <a:xfrm>
            <a:off x="3654567" y="1998768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EBE09-EDF6-9001-0338-C0EB46FDF721}"/>
              </a:ext>
            </a:extLst>
          </p:cNvPr>
          <p:cNvSpPr txBox="1"/>
          <p:nvPr/>
        </p:nvSpPr>
        <p:spPr>
          <a:xfrm>
            <a:off x="3539505" y="1700232"/>
            <a:ext cx="136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H1=X1 * X2</a:t>
            </a:r>
            <a:endParaRPr lang="zh-CN" altLang="en-US" sz="1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76D0878-3CC9-AE5D-5D44-326C1FC5048B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1369359" y="2219517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807324-BDC4-209F-D860-4FB6520508D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369359" y="2219517"/>
            <a:ext cx="2285208" cy="13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6C7E8C7-5C26-CF3C-4C8E-6B1FDB98C6B3}"/>
              </a:ext>
            </a:extLst>
          </p:cNvPr>
          <p:cNvSpPr/>
          <p:nvPr/>
        </p:nvSpPr>
        <p:spPr>
          <a:xfrm>
            <a:off x="3654567" y="3287240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1394510-405F-6F4D-4F61-47EEA6CDB117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1369359" y="3507989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6223BE-335A-3FE6-8925-978AF4FFC83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895108" y="2440266"/>
            <a:ext cx="0" cy="8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178E21-EEE5-7F7E-FF9B-E492C0997BE5}"/>
              </a:ext>
            </a:extLst>
          </p:cNvPr>
          <p:cNvSpPr txBox="1"/>
          <p:nvPr/>
        </p:nvSpPr>
        <p:spPr>
          <a:xfrm>
            <a:off x="3456378" y="3728738"/>
            <a:ext cx="152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H2=X1 * X2+X1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2898F0-9632-CB8D-5663-7B895DEAAF08}"/>
              </a:ext>
            </a:extLst>
          </p:cNvPr>
          <p:cNvSpPr/>
          <p:nvPr/>
        </p:nvSpPr>
        <p:spPr>
          <a:xfrm>
            <a:off x="4979985" y="2649591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80A74D-57DB-DC46-DCC2-4A6413350088}"/>
              </a:ext>
            </a:extLst>
          </p:cNvPr>
          <p:cNvCxnSpPr>
            <a:stCxn id="2" idx="6"/>
            <a:endCxn id="12" idx="2"/>
          </p:cNvCxnSpPr>
          <p:nvPr/>
        </p:nvCxnSpPr>
        <p:spPr>
          <a:xfrm>
            <a:off x="1369359" y="2232692"/>
            <a:ext cx="3610626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BE74D1-2274-4A12-CA89-2722B3AAC148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135648" y="2870340"/>
            <a:ext cx="844337" cy="6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AB413-9430-E47A-438C-07B75B1BA5DA}"/>
              </a:ext>
            </a:extLst>
          </p:cNvPr>
          <p:cNvSpPr txBox="1"/>
          <p:nvPr/>
        </p:nvSpPr>
        <p:spPr>
          <a:xfrm>
            <a:off x="4677291" y="3161039"/>
            <a:ext cx="174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H3=(X1 * X2+X1) / X2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D3EFB2-C08B-3BA9-29FA-F9F9899969F5}"/>
              </a:ext>
            </a:extLst>
          </p:cNvPr>
          <p:cNvCxnSpPr>
            <a:stCxn id="12" idx="6"/>
          </p:cNvCxnSpPr>
          <p:nvPr/>
        </p:nvCxnSpPr>
        <p:spPr>
          <a:xfrm>
            <a:off x="5461066" y="2870340"/>
            <a:ext cx="82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B59AFE-8B51-85E5-2148-6FF582A9DBB0}"/>
              </a:ext>
            </a:extLst>
          </p:cNvPr>
          <p:cNvSpPr txBox="1"/>
          <p:nvPr/>
        </p:nvSpPr>
        <p:spPr>
          <a:xfrm>
            <a:off x="574436" y="3774904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B91A1E-3C7B-D5B5-FB1F-6CD2DB324A0F}"/>
              </a:ext>
            </a:extLst>
          </p:cNvPr>
          <p:cNvSpPr txBox="1"/>
          <p:nvPr/>
        </p:nvSpPr>
        <p:spPr>
          <a:xfrm>
            <a:off x="574436" y="2476348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64660E-DF5C-BA7B-4AEB-4EFF3CA00B10}"/>
              </a:ext>
            </a:extLst>
          </p:cNvPr>
          <p:cNvSpPr txBox="1"/>
          <p:nvPr/>
        </p:nvSpPr>
        <p:spPr>
          <a:xfrm>
            <a:off x="6305403" y="2731840"/>
            <a:ext cx="63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19336E7-7C6F-2914-C926-22E87AA71649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332" y="2232692"/>
            <a:ext cx="40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E82EA29-CEBB-148A-9ED0-B7E5CF026A1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84332" y="3521164"/>
            <a:ext cx="40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3F9C90F4-B56D-CBBB-0F64-5D1FA7666F97}"/>
              </a:ext>
            </a:extLst>
          </p:cNvPr>
          <p:cNvSpPr/>
          <p:nvPr/>
        </p:nvSpPr>
        <p:spPr>
          <a:xfrm>
            <a:off x="314036" y="1700232"/>
            <a:ext cx="10769599" cy="249568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2546EB-9D82-3CA0-403A-64B314B3A928}"/>
              </a:ext>
            </a:extLst>
          </p:cNvPr>
          <p:cNvSpPr txBox="1"/>
          <p:nvPr/>
        </p:nvSpPr>
        <p:spPr>
          <a:xfrm>
            <a:off x="9136877" y="1714989"/>
            <a:ext cx="111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前向建图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D53E04B-D9E3-9DEC-4857-3320362D6E7A}"/>
              </a:ext>
            </a:extLst>
          </p:cNvPr>
          <p:cNvSpPr/>
          <p:nvPr/>
        </p:nvSpPr>
        <p:spPr>
          <a:xfrm>
            <a:off x="4979985" y="2005356"/>
            <a:ext cx="481081" cy="441498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D529392-FC24-3D46-A6B0-03649829B03A}"/>
              </a:ext>
            </a:extLst>
          </p:cNvPr>
          <p:cNvCxnSpPr>
            <a:stCxn id="4" idx="6"/>
            <a:endCxn id="80" idx="2"/>
          </p:cNvCxnSpPr>
          <p:nvPr/>
        </p:nvCxnSpPr>
        <p:spPr>
          <a:xfrm>
            <a:off x="4135648" y="2219517"/>
            <a:ext cx="844337" cy="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C75A978-4E5D-E43B-B1A7-C4C7EF3B600E}"/>
              </a:ext>
            </a:extLst>
          </p:cNvPr>
          <p:cNvSpPr txBox="1"/>
          <p:nvPr/>
        </p:nvSpPr>
        <p:spPr>
          <a:xfrm>
            <a:off x="4979985" y="1742517"/>
            <a:ext cx="68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Print</a:t>
            </a:r>
            <a:endParaRPr lang="zh-CN" altLang="en-US" sz="1200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AF94E05-BE25-26F2-00AB-C3BB00E055F1}"/>
              </a:ext>
            </a:extLst>
          </p:cNvPr>
          <p:cNvGrpSpPr/>
          <p:nvPr/>
        </p:nvGrpSpPr>
        <p:grpSpPr>
          <a:xfrm>
            <a:off x="6826855" y="2243384"/>
            <a:ext cx="4091775" cy="1546577"/>
            <a:chOff x="6730865" y="2476348"/>
            <a:chExt cx="4091775" cy="154657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B159A98-F9BF-297F-8414-95F9F2A5DCDD}"/>
                </a:ext>
              </a:extLst>
            </p:cNvPr>
            <p:cNvSpPr/>
            <p:nvPr/>
          </p:nvSpPr>
          <p:spPr>
            <a:xfrm>
              <a:off x="6730865" y="2476348"/>
              <a:ext cx="4091775" cy="1529388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784A7CB-24AB-A03C-7E50-0FFF658E829E}"/>
                </a:ext>
              </a:extLst>
            </p:cNvPr>
            <p:cNvSpPr txBox="1"/>
            <p:nvPr/>
          </p:nvSpPr>
          <p:spPr>
            <a:xfrm>
              <a:off x="6753164" y="2476348"/>
              <a:ext cx="4069476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tensorflow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0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endPara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.placeholder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.float32, 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altLang="zh-CN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,), 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"X1"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.placeholder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.float32, 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altLang="zh-CN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,), 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"X2"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.multiply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.add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.div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h2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0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X2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print_op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tf</a:t>
              </a:r>
              <a:r>
                <a:rPr lang="en-US" altLang="zh-CN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.Print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[</a:t>
              </a:r>
              <a:r>
                <a:rPr lang="en-US" altLang="zh-CN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altLang="zh-CN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A45F46A-EB0A-4AAF-845E-64DBBDE363BB}"/>
              </a:ext>
            </a:extLst>
          </p:cNvPr>
          <p:cNvGrpSpPr/>
          <p:nvPr/>
        </p:nvGrpSpPr>
        <p:grpSpPr>
          <a:xfrm>
            <a:off x="2056154" y="819150"/>
            <a:ext cx="5791673" cy="3847251"/>
            <a:chOff x="2056154" y="819150"/>
            <a:chExt cx="5791673" cy="384725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B74781E-FD9F-50C0-BED9-6D8F729F494C}"/>
                </a:ext>
              </a:extLst>
            </p:cNvPr>
            <p:cNvSpPr/>
            <p:nvPr/>
          </p:nvSpPr>
          <p:spPr>
            <a:xfrm>
              <a:off x="4745903" y="1440443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3808929-1564-2542-D0E0-900A61852FDB}"/>
                </a:ext>
              </a:extLst>
            </p:cNvPr>
            <p:cNvSpPr txBox="1"/>
            <p:nvPr/>
          </p:nvSpPr>
          <p:spPr>
            <a:xfrm>
              <a:off x="5247260" y="1460977"/>
              <a:ext cx="153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 (x &gt; 2) ?</a:t>
              </a:r>
              <a:endParaRPr lang="zh-CN" altLang="en-US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4C9C000-4C79-BBF0-ADF7-3D8E098CE2A0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986444" y="819150"/>
              <a:ext cx="0" cy="621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FA87DE-8913-4508-6576-8F3B23ED3A1B}"/>
                </a:ext>
              </a:extLst>
            </p:cNvPr>
            <p:cNvSpPr/>
            <p:nvPr/>
          </p:nvSpPr>
          <p:spPr>
            <a:xfrm>
              <a:off x="3639640" y="2467124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419B908-BB0D-E5A8-F13D-3CEC80CEC7B7}"/>
                </a:ext>
              </a:extLst>
            </p:cNvPr>
            <p:cNvSpPr/>
            <p:nvPr/>
          </p:nvSpPr>
          <p:spPr>
            <a:xfrm rot="188753">
              <a:off x="5791845" y="2454255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5132DDF-6974-3126-6401-10E0BF8A1F56}"/>
                </a:ext>
              </a:extLst>
            </p:cNvPr>
            <p:cNvCxnSpPr>
              <a:cxnSpLocks/>
              <a:stCxn id="2" idx="3"/>
              <a:endCxn id="8" idx="7"/>
            </p:cNvCxnSpPr>
            <p:nvPr/>
          </p:nvCxnSpPr>
          <p:spPr>
            <a:xfrm flipH="1">
              <a:off x="4050268" y="1817285"/>
              <a:ext cx="766088" cy="7144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FFE4FE-988E-4463-0266-1DB29CC2E72E}"/>
                </a:ext>
              </a:extLst>
            </p:cNvPr>
            <p:cNvSpPr txBox="1"/>
            <p:nvPr/>
          </p:nvSpPr>
          <p:spPr>
            <a:xfrm>
              <a:off x="3710093" y="1881941"/>
              <a:ext cx="774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5CC4D-15E9-265B-ABF9-9A0F838C4C12}"/>
                </a:ext>
              </a:extLst>
            </p:cNvPr>
            <p:cNvCxnSpPr>
              <a:cxnSpLocks/>
              <a:stCxn id="2" idx="5"/>
              <a:endCxn id="9" idx="1"/>
            </p:cNvCxnSpPr>
            <p:nvPr/>
          </p:nvCxnSpPr>
          <p:spPr>
            <a:xfrm>
              <a:off x="5156531" y="1817285"/>
              <a:ext cx="714589" cy="69252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6B938A-42E4-2EE7-B8FB-5DF345A003B7}"/>
                </a:ext>
              </a:extLst>
            </p:cNvPr>
            <p:cNvSpPr txBox="1"/>
            <p:nvPr/>
          </p:nvSpPr>
          <p:spPr>
            <a:xfrm>
              <a:off x="5469666" y="1881941"/>
              <a:ext cx="815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D34E753-ABD3-7406-13BD-A8DCB2CD6ED9}"/>
                </a:ext>
              </a:extLst>
            </p:cNvPr>
            <p:cNvSpPr/>
            <p:nvPr/>
          </p:nvSpPr>
          <p:spPr>
            <a:xfrm rot="20519162">
              <a:off x="2056154" y="2467124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14657B6-CD21-F85E-10AA-2F72DBE4D548}"/>
                </a:ext>
              </a:extLst>
            </p:cNvPr>
            <p:cNvSpPr/>
            <p:nvPr/>
          </p:nvSpPr>
          <p:spPr>
            <a:xfrm>
              <a:off x="2808629" y="3886349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244E8C5-E51B-7A18-EE48-399A172166B8}"/>
                </a:ext>
              </a:extLst>
            </p:cNvPr>
            <p:cNvCxnSpPr>
              <a:stCxn id="24" idx="4"/>
              <a:endCxn id="25" idx="1"/>
            </p:cNvCxnSpPr>
            <p:nvPr/>
          </p:nvCxnSpPr>
          <p:spPr>
            <a:xfrm>
              <a:off x="2364961" y="2897801"/>
              <a:ext cx="514121" cy="1053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B62BAD8-F562-BA78-D679-D23171875A53}"/>
                </a:ext>
              </a:extLst>
            </p:cNvPr>
            <p:cNvCxnSpPr>
              <a:stCxn id="8" idx="3"/>
              <a:endCxn id="25" idx="7"/>
            </p:cNvCxnSpPr>
            <p:nvPr/>
          </p:nvCxnSpPr>
          <p:spPr>
            <a:xfrm flipH="1">
              <a:off x="3219257" y="2843966"/>
              <a:ext cx="490836" cy="1107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B6142A6-1421-1E62-224F-7A25757BDA02}"/>
                </a:ext>
              </a:extLst>
            </p:cNvPr>
            <p:cNvSpPr txBox="1"/>
            <p:nvPr/>
          </p:nvSpPr>
          <p:spPr>
            <a:xfrm>
              <a:off x="2072236" y="2523791"/>
              <a:ext cx="634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X3</a:t>
              </a:r>
              <a:endParaRPr lang="zh-CN" altLang="en-US" sz="1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3A502C3-52DF-602E-33B6-D715A567C649}"/>
                </a:ext>
              </a:extLst>
            </p:cNvPr>
            <p:cNvSpPr txBox="1"/>
            <p:nvPr/>
          </p:nvSpPr>
          <p:spPr>
            <a:xfrm>
              <a:off x="3732933" y="2523791"/>
              <a:ext cx="634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endParaRPr lang="zh-CN" altLang="en-US" sz="16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879BC47-14D3-C4AF-B7E8-7604CD861DD4}"/>
                </a:ext>
              </a:extLst>
            </p:cNvPr>
            <p:cNvSpPr txBox="1"/>
            <p:nvPr/>
          </p:nvSpPr>
          <p:spPr>
            <a:xfrm>
              <a:off x="2706906" y="4327847"/>
              <a:ext cx="985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X3 * X</a:t>
              </a:r>
              <a:endParaRPr lang="zh-CN" altLang="en-US" sz="16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018EC22-8753-63FF-2380-B26D46298A89}"/>
                </a:ext>
              </a:extLst>
            </p:cNvPr>
            <p:cNvSpPr/>
            <p:nvPr/>
          </p:nvSpPr>
          <p:spPr>
            <a:xfrm rot="20591860">
              <a:off x="7172047" y="2456303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B2A8694-59B4-7613-08C8-8A2C8C69AE30}"/>
                </a:ext>
              </a:extLst>
            </p:cNvPr>
            <p:cNvSpPr/>
            <p:nvPr/>
          </p:nvSpPr>
          <p:spPr>
            <a:xfrm>
              <a:off x="6542485" y="3886349"/>
              <a:ext cx="481081" cy="44149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32258CB-6EC4-AA9F-53A0-151529D3EB54}"/>
                </a:ext>
              </a:extLst>
            </p:cNvPr>
            <p:cNvCxnSpPr>
              <a:cxnSpLocks/>
              <a:stCxn id="36" idx="3"/>
              <a:endCxn id="37" idx="7"/>
            </p:cNvCxnSpPr>
            <p:nvPr/>
          </p:nvCxnSpPr>
          <p:spPr>
            <a:xfrm flipH="1">
              <a:off x="6953113" y="2875648"/>
              <a:ext cx="341770" cy="1075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8A4B806-9252-F877-F13B-8CA91F9B7995}"/>
                </a:ext>
              </a:extLst>
            </p:cNvPr>
            <p:cNvCxnSpPr>
              <a:cxnSpLocks/>
              <a:stCxn id="9" idx="5"/>
              <a:endCxn id="37" idx="1"/>
            </p:cNvCxnSpPr>
            <p:nvPr/>
          </p:nvCxnSpPr>
          <p:spPr>
            <a:xfrm>
              <a:off x="6193651" y="2840196"/>
              <a:ext cx="419287" cy="1110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5C94600-4FE2-3EED-1900-14518B71F395}"/>
                </a:ext>
              </a:extLst>
            </p:cNvPr>
            <p:cNvSpPr txBox="1"/>
            <p:nvPr/>
          </p:nvSpPr>
          <p:spPr>
            <a:xfrm>
              <a:off x="5871120" y="2485422"/>
              <a:ext cx="634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endParaRPr lang="zh-CN" altLang="en-US" sz="16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FB62BB-C89C-D2BB-2AC2-3B90F01CE228}"/>
                </a:ext>
              </a:extLst>
            </p:cNvPr>
            <p:cNvSpPr txBox="1"/>
            <p:nvPr/>
          </p:nvSpPr>
          <p:spPr>
            <a:xfrm>
              <a:off x="7213157" y="2485422"/>
              <a:ext cx="634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X4</a:t>
              </a:r>
              <a:endParaRPr lang="zh-CN" altLang="en-US" sz="16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F2AACF2-55AB-A73B-0DC6-8FB8499BABF2}"/>
                </a:ext>
              </a:extLst>
            </p:cNvPr>
            <p:cNvSpPr txBox="1"/>
            <p:nvPr/>
          </p:nvSpPr>
          <p:spPr>
            <a:xfrm>
              <a:off x="6476253" y="4327847"/>
              <a:ext cx="985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X4-X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2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AEDFCA-96CE-DB0A-0AB9-8067D25C1AF6}"/>
              </a:ext>
            </a:extLst>
          </p:cNvPr>
          <p:cNvGrpSpPr/>
          <p:nvPr/>
        </p:nvGrpSpPr>
        <p:grpSpPr>
          <a:xfrm>
            <a:off x="847721" y="-409278"/>
            <a:ext cx="4746050" cy="5609928"/>
            <a:chOff x="847721" y="-409278"/>
            <a:chExt cx="4746050" cy="560992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D28F0F1-27A0-6D5E-6E91-A6DA004926CD}"/>
                </a:ext>
              </a:extLst>
            </p:cNvPr>
            <p:cNvSpPr txBox="1"/>
            <p:nvPr/>
          </p:nvSpPr>
          <p:spPr>
            <a:xfrm>
              <a:off x="1590675" y="567809"/>
              <a:ext cx="2867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self.inputs = [</a:t>
              </a:r>
              <a:r>
                <a:rPr lang="en-US" altLang="zh-CN" dirty="0"/>
                <a:t>X1,</a:t>
              </a:r>
              <a:r>
                <a:rPr lang="zh-CN" altLang="en-US" dirty="0"/>
                <a:t>     </a:t>
              </a:r>
              <a:r>
                <a:rPr lang="en-US" altLang="zh-CN" dirty="0"/>
                <a:t>X2</a:t>
              </a:r>
              <a:r>
                <a:rPr lang="zh-CN" altLang="en-US" dirty="0"/>
                <a:t>]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AEE68E-659F-5476-2998-70808F00DCD4}"/>
                </a:ext>
              </a:extLst>
            </p:cNvPr>
            <p:cNvSpPr/>
            <p:nvPr/>
          </p:nvSpPr>
          <p:spPr>
            <a:xfrm>
              <a:off x="2867024" y="567809"/>
              <a:ext cx="561975" cy="36933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52C216-173C-BDCA-0AA0-7EFDE557CB9C}"/>
                </a:ext>
              </a:extLst>
            </p:cNvPr>
            <p:cNvSpPr/>
            <p:nvPr/>
          </p:nvSpPr>
          <p:spPr>
            <a:xfrm>
              <a:off x="3533774" y="567809"/>
              <a:ext cx="561975" cy="369332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BBE284-C3A6-3B71-430D-8B2E35DB84D1}"/>
                </a:ext>
              </a:extLst>
            </p:cNvPr>
            <p:cNvSpPr/>
            <p:nvPr/>
          </p:nvSpPr>
          <p:spPr>
            <a:xfrm>
              <a:off x="1590674" y="453509"/>
              <a:ext cx="2867025" cy="112764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446776-6B39-83C1-7C80-DF6FB2C57EEB}"/>
                </a:ext>
              </a:extLst>
            </p:cNvPr>
            <p:cNvSpPr txBox="1"/>
            <p:nvPr/>
          </p:nvSpPr>
          <p:spPr>
            <a:xfrm>
              <a:off x="1590673" y="1183243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Multiply Op, H1 = X1 * X2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051E038-58B1-3C16-9B03-15C58170C12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323975" y="-57150"/>
              <a:ext cx="1824037" cy="6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C1B260-15B5-BD5F-09A1-C1F1FBB8AFD9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814762" y="-57150"/>
              <a:ext cx="1026319" cy="6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4B16BF-631B-15FE-C70E-B6CA2A85A7BF}"/>
                </a:ext>
              </a:extLst>
            </p:cNvPr>
            <p:cNvSpPr/>
            <p:nvPr/>
          </p:nvSpPr>
          <p:spPr>
            <a:xfrm>
              <a:off x="1590673" y="1950482"/>
              <a:ext cx="2867025" cy="112764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521764-3145-8AA1-4EC3-4327BD0F3F5E}"/>
                </a:ext>
              </a:extLst>
            </p:cNvPr>
            <p:cNvSpPr txBox="1"/>
            <p:nvPr/>
          </p:nvSpPr>
          <p:spPr>
            <a:xfrm>
              <a:off x="847721" y="-377488"/>
              <a:ext cx="742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X1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273E51-E9E6-0FD8-AA5F-96A195C8EB99}"/>
                </a:ext>
              </a:extLst>
            </p:cNvPr>
            <p:cNvSpPr txBox="1"/>
            <p:nvPr/>
          </p:nvSpPr>
          <p:spPr>
            <a:xfrm>
              <a:off x="4841081" y="-409278"/>
              <a:ext cx="742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X2</a:t>
              </a:r>
              <a:endParaRPr lang="zh-CN" altLang="en-US" sz="24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3B58F34-0ECF-022C-6B8B-704F1CCA0AFA}"/>
                </a:ext>
              </a:extLst>
            </p:cNvPr>
            <p:cNvSpPr txBox="1"/>
            <p:nvPr/>
          </p:nvSpPr>
          <p:spPr>
            <a:xfrm>
              <a:off x="1590675" y="2085975"/>
              <a:ext cx="2867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self.inputs = [</a:t>
              </a:r>
              <a:r>
                <a:rPr lang="en-US" altLang="zh-CN" dirty="0"/>
                <a:t>H1,</a:t>
              </a:r>
              <a:r>
                <a:rPr lang="zh-CN" altLang="en-US" dirty="0"/>
                <a:t>     </a:t>
              </a:r>
              <a:r>
                <a:rPr lang="en-US" altLang="zh-CN" dirty="0"/>
                <a:t>X1</a:t>
              </a:r>
              <a:r>
                <a:rPr lang="zh-CN" altLang="en-US" dirty="0"/>
                <a:t>]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7A90AE-6DAC-7A7D-0A57-4FD3220B3E93}"/>
                </a:ext>
              </a:extLst>
            </p:cNvPr>
            <p:cNvSpPr/>
            <p:nvPr/>
          </p:nvSpPr>
          <p:spPr>
            <a:xfrm>
              <a:off x="2845923" y="2105025"/>
              <a:ext cx="561975" cy="36933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2D1EFA-8EAB-077B-E362-30B4E626E7F6}"/>
                </a:ext>
              </a:extLst>
            </p:cNvPr>
            <p:cNvSpPr/>
            <p:nvPr/>
          </p:nvSpPr>
          <p:spPr>
            <a:xfrm>
              <a:off x="3533773" y="2117943"/>
              <a:ext cx="561975" cy="369332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AD49E4D-234F-E6DC-E4A4-FCAFE7B8F81A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>
              <a:off x="3024187" y="1581150"/>
              <a:ext cx="790574" cy="536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F3A5BDB-46F1-8856-380F-B0B2C13A56CD}"/>
                </a:ext>
              </a:extLst>
            </p:cNvPr>
            <p:cNvSpPr/>
            <p:nvPr/>
          </p:nvSpPr>
          <p:spPr>
            <a:xfrm>
              <a:off x="881722" y="9525"/>
              <a:ext cx="2280578" cy="2095500"/>
            </a:xfrm>
            <a:custGeom>
              <a:avLst/>
              <a:gdLst>
                <a:gd name="connsiteX0" fmla="*/ 213653 w 2280578"/>
                <a:gd name="connsiteY0" fmla="*/ 0 h 2095500"/>
                <a:gd name="connsiteX1" fmla="*/ 194603 w 2280578"/>
                <a:gd name="connsiteY1" fmla="*/ 1371600 h 2095500"/>
                <a:gd name="connsiteX2" fmla="*/ 2280578 w 2280578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578" h="2095500">
                  <a:moveTo>
                    <a:pt x="213653" y="0"/>
                  </a:moveTo>
                  <a:cubicBezTo>
                    <a:pt x="31884" y="511175"/>
                    <a:pt x="-149885" y="1022350"/>
                    <a:pt x="194603" y="1371600"/>
                  </a:cubicBezTo>
                  <a:cubicBezTo>
                    <a:pt x="539091" y="1720850"/>
                    <a:pt x="1947203" y="1982788"/>
                    <a:pt x="2280578" y="20955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88ECF0F-F686-8B39-AD81-0C1F89C89B54}"/>
                </a:ext>
              </a:extLst>
            </p:cNvPr>
            <p:cNvSpPr txBox="1"/>
            <p:nvPr/>
          </p:nvSpPr>
          <p:spPr>
            <a:xfrm>
              <a:off x="1605624" y="2668548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 Op, H2 = H1 + X1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5C400F4-9BA3-E28B-FE9B-616CADFEC121}"/>
                </a:ext>
              </a:extLst>
            </p:cNvPr>
            <p:cNvSpPr/>
            <p:nvPr/>
          </p:nvSpPr>
          <p:spPr>
            <a:xfrm>
              <a:off x="1590670" y="3498176"/>
              <a:ext cx="2867025" cy="112764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1017399-006D-B562-D964-890BD6F42832}"/>
                </a:ext>
              </a:extLst>
            </p:cNvPr>
            <p:cNvSpPr txBox="1"/>
            <p:nvPr/>
          </p:nvSpPr>
          <p:spPr>
            <a:xfrm>
              <a:off x="1590672" y="3620453"/>
              <a:ext cx="2867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self.inputs = [</a:t>
              </a:r>
              <a:r>
                <a:rPr lang="en-US" altLang="zh-CN" dirty="0"/>
                <a:t>H2,</a:t>
              </a:r>
              <a:r>
                <a:rPr lang="zh-CN" altLang="en-US" dirty="0"/>
                <a:t>    </a:t>
              </a:r>
              <a:r>
                <a:rPr lang="en-US" altLang="zh-CN" dirty="0"/>
                <a:t>X2</a:t>
              </a:r>
              <a:r>
                <a:rPr lang="zh-CN" altLang="en-US" dirty="0"/>
                <a:t>]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44E0A4D-D5BD-A920-1842-87BC54E8AB2C}"/>
                </a:ext>
              </a:extLst>
            </p:cNvPr>
            <p:cNvSpPr/>
            <p:nvPr/>
          </p:nvSpPr>
          <p:spPr>
            <a:xfrm>
              <a:off x="2845922" y="3633074"/>
              <a:ext cx="561975" cy="36933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B2C8A35-8ECA-358A-09ED-35BB9C98E7D2}"/>
                </a:ext>
              </a:extLst>
            </p:cNvPr>
            <p:cNvSpPr/>
            <p:nvPr/>
          </p:nvSpPr>
          <p:spPr>
            <a:xfrm>
              <a:off x="3533772" y="3633074"/>
              <a:ext cx="561975" cy="369332"/>
            </a:xfrm>
            <a:prstGeom prst="rect">
              <a:avLst/>
            </a:pr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1031687-6633-001B-D211-9AA87A729065}"/>
                </a:ext>
              </a:extLst>
            </p:cNvPr>
            <p:cNvCxnSpPr>
              <a:stCxn id="18" idx="2"/>
              <a:endCxn id="38" idx="0"/>
            </p:cNvCxnSpPr>
            <p:nvPr/>
          </p:nvCxnSpPr>
          <p:spPr>
            <a:xfrm>
              <a:off x="3024186" y="3078123"/>
              <a:ext cx="102724" cy="554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33BEBD1-CE70-CD7A-7A67-368D785B4E55}"/>
                </a:ext>
              </a:extLst>
            </p:cNvPr>
            <p:cNvSpPr/>
            <p:nvPr/>
          </p:nvSpPr>
          <p:spPr>
            <a:xfrm>
              <a:off x="3848100" y="-19050"/>
              <a:ext cx="1745671" cy="3638550"/>
            </a:xfrm>
            <a:custGeom>
              <a:avLst/>
              <a:gdLst>
                <a:gd name="connsiteX0" fmla="*/ 1266825 w 1745671"/>
                <a:gd name="connsiteY0" fmla="*/ 0 h 3638550"/>
                <a:gd name="connsiteX1" fmla="*/ 1676400 w 1745671"/>
                <a:gd name="connsiteY1" fmla="*/ 2295525 h 3638550"/>
                <a:gd name="connsiteX2" fmla="*/ 0 w 1745671"/>
                <a:gd name="connsiteY2" fmla="*/ 3638550 h 363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5671" h="3638550">
                  <a:moveTo>
                    <a:pt x="1266825" y="0"/>
                  </a:moveTo>
                  <a:cubicBezTo>
                    <a:pt x="1577181" y="844550"/>
                    <a:pt x="1887538" y="1689100"/>
                    <a:pt x="1676400" y="2295525"/>
                  </a:cubicBezTo>
                  <a:cubicBezTo>
                    <a:pt x="1465263" y="2901950"/>
                    <a:pt x="732631" y="3270250"/>
                    <a:pt x="0" y="36385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48AD094-015E-A7D9-0010-4B402BEBB101}"/>
                </a:ext>
              </a:extLst>
            </p:cNvPr>
            <p:cNvSpPr txBox="1"/>
            <p:nvPr/>
          </p:nvSpPr>
          <p:spPr>
            <a:xfrm>
              <a:off x="1642035" y="4218682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Div</a:t>
              </a:r>
              <a:r>
                <a:rPr lang="en-US" altLang="zh-CN" dirty="0"/>
                <a:t> Op, H3 = H2 / X2</a:t>
              </a:r>
              <a:endParaRPr lang="zh-CN" altLang="en-US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E88668F-BBD2-7E5D-61B3-BFD1A56C5D6B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3024182" y="4625817"/>
              <a:ext cx="1" cy="574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78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6E0A16-EC86-0FB0-F202-9F565F12D58D}"/>
              </a:ext>
            </a:extLst>
          </p:cNvPr>
          <p:cNvSpPr/>
          <p:nvPr/>
        </p:nvSpPr>
        <p:spPr>
          <a:xfrm>
            <a:off x="916853" y="402218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B7A7EA-AD26-FB90-858E-2E4CFB915DAB}"/>
              </a:ext>
            </a:extLst>
          </p:cNvPr>
          <p:cNvSpPr/>
          <p:nvPr/>
        </p:nvSpPr>
        <p:spPr>
          <a:xfrm>
            <a:off x="916853" y="1690690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5DFF76-CB17-2A81-F3A5-5309504C4D7B}"/>
              </a:ext>
            </a:extLst>
          </p:cNvPr>
          <p:cNvSpPr/>
          <p:nvPr/>
        </p:nvSpPr>
        <p:spPr>
          <a:xfrm>
            <a:off x="3683142" y="389043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04EB1D-7EFB-66C8-D44E-8E00A123DBDD}"/>
              </a:ext>
            </a:extLst>
          </p:cNvPr>
          <p:cNvSpPr txBox="1"/>
          <p:nvPr/>
        </p:nvSpPr>
        <p:spPr>
          <a:xfrm>
            <a:off x="3568080" y="90507"/>
            <a:ext cx="136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H1=X1 * X2</a:t>
            </a:r>
            <a:endParaRPr lang="zh-CN" altLang="en-US" sz="1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6507DF-C2E4-234B-9F34-CA49C9F4153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1397934" y="609792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E402EE-CB33-4D5B-7475-EC51734C4E2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397934" y="609792"/>
            <a:ext cx="2285208" cy="13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A6F4FFB-6197-DFE3-F53D-CBEC2FCEEE82}"/>
              </a:ext>
            </a:extLst>
          </p:cNvPr>
          <p:cNvSpPr/>
          <p:nvPr/>
        </p:nvSpPr>
        <p:spPr>
          <a:xfrm>
            <a:off x="3683142" y="1677515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D8D536-CDB0-9B94-BCB5-EE2958AC4D2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1397934" y="1898264"/>
            <a:ext cx="2285208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8D69A5-D10C-49D3-D972-8AF7B26D00EC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923683" y="830541"/>
            <a:ext cx="0" cy="8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6A60681-B71F-2D20-CAE7-839D77EDA0F8}"/>
              </a:ext>
            </a:extLst>
          </p:cNvPr>
          <p:cNvSpPr txBox="1"/>
          <p:nvPr/>
        </p:nvSpPr>
        <p:spPr>
          <a:xfrm>
            <a:off x="3484953" y="2119013"/>
            <a:ext cx="152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H2=X1 * X2+X1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8972DB-76E5-0DFD-E02E-373B98914B6D}"/>
              </a:ext>
            </a:extLst>
          </p:cNvPr>
          <p:cNvSpPr/>
          <p:nvPr/>
        </p:nvSpPr>
        <p:spPr>
          <a:xfrm>
            <a:off x="5008560" y="1039866"/>
            <a:ext cx="481081" cy="44149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0058B2-5C85-61E3-F310-B0FB7693EA2F}"/>
              </a:ext>
            </a:extLst>
          </p:cNvPr>
          <p:cNvCxnSpPr>
            <a:stCxn id="2" idx="6"/>
            <a:endCxn id="12" idx="2"/>
          </p:cNvCxnSpPr>
          <p:nvPr/>
        </p:nvCxnSpPr>
        <p:spPr>
          <a:xfrm>
            <a:off x="1397934" y="622967"/>
            <a:ext cx="3610626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312541-4BED-308D-FD6E-C5CB0E1B9F1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164223" y="1260615"/>
            <a:ext cx="844337" cy="6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6D558E6-2934-7B79-272A-ED36084597DE}"/>
              </a:ext>
            </a:extLst>
          </p:cNvPr>
          <p:cNvSpPr txBox="1"/>
          <p:nvPr/>
        </p:nvSpPr>
        <p:spPr>
          <a:xfrm>
            <a:off x="4705866" y="1551314"/>
            <a:ext cx="174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H3=(X1 * X2+X1) / X2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812BC5-E9F0-1142-D9FE-2A248C10A7E7}"/>
              </a:ext>
            </a:extLst>
          </p:cNvPr>
          <p:cNvSpPr txBox="1"/>
          <p:nvPr/>
        </p:nvSpPr>
        <p:spPr>
          <a:xfrm>
            <a:off x="603011" y="2165179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C5A9BA-FB0A-2CA0-4DDA-C0C8EB1CC69F}"/>
              </a:ext>
            </a:extLst>
          </p:cNvPr>
          <p:cNvSpPr txBox="1"/>
          <p:nvPr/>
        </p:nvSpPr>
        <p:spPr>
          <a:xfrm>
            <a:off x="603011" y="866623"/>
            <a:ext cx="11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输入占位符</a:t>
            </a:r>
            <a:endParaRPr lang="en-US" altLang="zh-CN" sz="1200" dirty="0"/>
          </a:p>
          <a:p>
            <a:r>
              <a:rPr lang="en-US" altLang="zh-CN" sz="1200" dirty="0"/>
              <a:t>(placeholder)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7CC9A9-F005-10A3-C201-A3AF43573321}"/>
              </a:ext>
            </a:extLst>
          </p:cNvPr>
          <p:cNvSpPr txBox="1"/>
          <p:nvPr/>
        </p:nvSpPr>
        <p:spPr>
          <a:xfrm>
            <a:off x="6333978" y="1122115"/>
            <a:ext cx="63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FE8F7A-CDDE-592A-0AE0-EDB99977E9C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12907" y="622967"/>
            <a:ext cx="40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C3E1D3-05EA-9A3A-5718-D0C5B296BA7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12907" y="1911439"/>
            <a:ext cx="40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D66FB6-3E15-A811-6B41-EFBE3F14BF6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489641" y="1260615"/>
            <a:ext cx="82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7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534</Words>
  <Application>Microsoft Office PowerPoint</Application>
  <PresentationFormat>宽屏</PresentationFormat>
  <Paragraphs>102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123</cp:revision>
  <dcterms:created xsi:type="dcterms:W3CDTF">2022-09-10T15:07:46Z</dcterms:created>
  <dcterms:modified xsi:type="dcterms:W3CDTF">2022-09-11T01:47:27Z</dcterms:modified>
</cp:coreProperties>
</file>