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5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5769E-8A99-1135-CCB8-75AE460A5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CF8E90-3863-9756-9E67-865FF27F2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AA500-DC61-9778-2C35-D7FC0BA3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A729-B795-46BA-8A60-537AB905497E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9154C-403A-4CD4-05AA-A7F25BE6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B2C39-6CE4-7124-6B2D-9BC75523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5C72-992C-4053-B24D-4FF643E5E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71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F9149-099A-1A2E-B6F4-6CB0B4F1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F65CC1-18F3-EA8D-5E3B-AF73359E2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0D248-D98E-C5C6-FE89-DA392803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A729-B795-46BA-8A60-537AB905497E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C1FD3-AF61-A1AB-95B0-A002E75B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9F3EAF-300D-810A-E371-EA2F820B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5C72-992C-4053-B24D-4FF643E5E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0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53608B-2B53-0F38-5746-124982CCE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453F14-B355-DA2D-3004-B65228A5B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BF753-2BAB-DA53-CB86-921DCC82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A729-B795-46BA-8A60-537AB905497E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9669E-2DCF-218B-BE5F-C9CC61D3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4BCE4-2845-9A3B-159C-9D87062F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5C72-992C-4053-B24D-4FF643E5E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6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66013-0768-4BEE-8BF9-071F9E51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1B9BCB-A260-1194-940A-DC446750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A9581-A108-3E5E-E73F-FC077CBC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A729-B795-46BA-8A60-537AB905497E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015F5-B708-5832-6B13-799B9A2F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737931-1E7F-5A24-28CC-A0A5A9EA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5C72-992C-4053-B24D-4FF643E5E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6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34D94-B922-77E1-6C54-B9F080684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61539E-8849-AA02-3049-AB15B54B7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38B05-4E0E-AA91-134A-F01C3EC6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A729-B795-46BA-8A60-537AB905497E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455E1-AAB1-E200-09B5-17DE713D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63472-A290-6060-7CDF-02BBACBB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5C72-992C-4053-B24D-4FF643E5E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53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44EBB-D458-DD58-6CAD-14C8D540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A2DF9-A705-472D-94B6-CC2E9617B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82D70E-4FF1-2E53-CE47-6605BFC0B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58908C-BDDD-F91E-E584-E03B0C7C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A729-B795-46BA-8A60-537AB905497E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7EC269-28E7-537A-6906-92B134E7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FC4F3-05DE-CFC9-2D3E-CC908969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5C72-992C-4053-B24D-4FF643E5E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E6A49-EB61-D150-37FA-B48B2ABF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A38C0D-76D9-D9A1-A0F4-6E77D7CCD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FADD51-51A4-9D85-B515-EBCFE611E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10B639-2DF4-2ABE-1E20-0A7BE3EFF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26076E-017E-3495-240F-F12313D87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AD2965-2713-7337-E953-3C5D0219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A729-B795-46BA-8A60-537AB905497E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C5264D-5179-C2B9-8380-B7CFAA45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0CF8C2-6567-52C2-FED5-B6C4E7BD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5C72-992C-4053-B24D-4FF643E5E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98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2E26D-E270-75C5-B753-23F198D7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642818-9C4E-D60D-34DC-C349D02A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A729-B795-46BA-8A60-537AB905497E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C4F70C-C01B-DCF7-0156-0A4E7104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9B87D4-DC24-BA90-E1DA-76E286B7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5C72-992C-4053-B24D-4FF643E5E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46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D02D38-684C-E835-176A-6B41134D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A729-B795-46BA-8A60-537AB905497E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6FAC93-0AE7-9E5C-4E2D-352F3239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B7A260-60FB-9FE8-A958-353820FE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5C72-992C-4053-B24D-4FF643E5E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28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C0121-C817-BF14-027A-92159B6D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7863D-06EA-537C-0788-5D2B50743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04FC8F-D2DE-A28E-A3B0-ED9E2F8A6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CA8D6-8C4B-80B9-4A2F-EBD371B3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A729-B795-46BA-8A60-537AB905497E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EF5F1D-B96F-BEA7-0B27-9DA00F66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429554-91B8-03C1-E6E4-BDB52D71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5C72-992C-4053-B24D-4FF643E5E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2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44F59-5BD6-1E36-4966-9D831C78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790F71-8C43-1FAF-BC87-78C7A4AD5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B9741-B0FD-5AD8-6DBF-D5F1BFCF9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216527-EBBB-D734-39EA-13F2DFAB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A729-B795-46BA-8A60-537AB905497E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73109D-E5F1-8F4D-3B1E-0FF5433D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5F3FBD-D9CA-1561-D699-4E2FF0DA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5C72-992C-4053-B24D-4FF643E5E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0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7D70BA-3B3E-20D9-87AB-638D49A6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04264C-E843-80E7-9446-A73AE7B9A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BE0C4-A820-7B90-080B-B9625A4D7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FA729-B795-46BA-8A60-537AB905497E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5DBD2D-38F2-5546-B975-30335AC6B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9C8DF-DBEF-9B72-9400-B35499902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E5C72-992C-4053-B24D-4FF643E5E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38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DA5A620-CA6A-B9BF-0A6E-CA0CBD654CB8}"/>
              </a:ext>
            </a:extLst>
          </p:cNvPr>
          <p:cNvGrpSpPr/>
          <p:nvPr/>
        </p:nvGrpSpPr>
        <p:grpSpPr>
          <a:xfrm>
            <a:off x="1223959" y="1078349"/>
            <a:ext cx="3652841" cy="2350651"/>
            <a:chOff x="1223959" y="1078349"/>
            <a:chExt cx="6454027" cy="414395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CCC53F9-F031-F7F9-23D2-10C84968F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6401" y="1078349"/>
              <a:ext cx="4191585" cy="4143953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B5F2F07-5578-5A13-C516-2C6EBE6624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11" b="92221" l="10000" r="90000">
                          <a14:foregroundMark x1="37250" y1="5904" x2="37250" y2="5904"/>
                          <a14:foregroundMark x1="70750" y1="28116" x2="70750" y2="28116"/>
                          <a14:foregroundMark x1="66500" y1="92221" x2="66500" y2="92221"/>
                          <a14:foregroundMark x1="38375" y1="80412" x2="38375" y2="8041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3959" y="2111829"/>
              <a:ext cx="2262442" cy="3017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9266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DE089235-6F40-2A65-98C7-B8BEBCE73B50}"/>
              </a:ext>
            </a:extLst>
          </p:cNvPr>
          <p:cNvGrpSpPr/>
          <p:nvPr/>
        </p:nvGrpSpPr>
        <p:grpSpPr>
          <a:xfrm>
            <a:off x="155802" y="110353"/>
            <a:ext cx="12863512" cy="5216390"/>
            <a:chOff x="155802" y="110353"/>
            <a:chExt cx="12863512" cy="521639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80F43BE-FC27-3B8B-A69F-02FEDF912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802" y="110353"/>
              <a:ext cx="5088222" cy="441810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DE9351A-51E0-0742-1F36-AC21359B0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0618" y="1165973"/>
              <a:ext cx="6877050" cy="3105150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F6C973C-F096-3CFB-9C16-3561DD0DD944}"/>
                </a:ext>
              </a:extLst>
            </p:cNvPr>
            <p:cNvSpPr/>
            <p:nvPr/>
          </p:nvSpPr>
          <p:spPr>
            <a:xfrm>
              <a:off x="155802" y="110353"/>
              <a:ext cx="12863512" cy="5216390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6289C28-AE08-6EA6-890D-0E0FC2E68E42}"/>
                </a:ext>
              </a:extLst>
            </p:cNvPr>
            <p:cNvCxnSpPr>
              <a:cxnSpLocks/>
            </p:cNvCxnSpPr>
            <p:nvPr/>
          </p:nvCxnSpPr>
          <p:spPr>
            <a:xfrm>
              <a:off x="5558971" y="110353"/>
              <a:ext cx="0" cy="521639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D4032DA-FE96-EC6D-AA18-CC0A34FFDB6A}"/>
                </a:ext>
              </a:extLst>
            </p:cNvPr>
            <p:cNvSpPr txBox="1"/>
            <p:nvPr/>
          </p:nvSpPr>
          <p:spPr>
            <a:xfrm>
              <a:off x="963273" y="4742934"/>
              <a:ext cx="3788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采用</a:t>
              </a:r>
              <a:r>
                <a:rPr lang="en-US" altLang="zh-CN" dirty="0"/>
                <a:t>lookup table</a:t>
              </a:r>
              <a:r>
                <a:rPr lang="zh-CN" altLang="en-US" dirty="0"/>
                <a:t>实现</a:t>
              </a:r>
              <a:r>
                <a:rPr lang="en-US" altLang="zh-CN" dirty="0"/>
                <a:t>Embedding</a:t>
              </a:r>
              <a:r>
                <a:rPr lang="zh-CN" altLang="en-US" dirty="0"/>
                <a:t>层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B2F9C74-51AD-89F8-8F9B-CC1FF94834EA}"/>
                </a:ext>
              </a:extLst>
            </p:cNvPr>
            <p:cNvSpPr txBox="1"/>
            <p:nvPr/>
          </p:nvSpPr>
          <p:spPr>
            <a:xfrm>
              <a:off x="7740707" y="4742934"/>
              <a:ext cx="3788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采用</a:t>
              </a:r>
              <a:r>
                <a:rPr lang="en-US" altLang="zh-CN" dirty="0"/>
                <a:t>FC</a:t>
              </a:r>
              <a:r>
                <a:rPr lang="zh-CN" altLang="en-US" dirty="0"/>
                <a:t>层间接实现</a:t>
              </a:r>
              <a:r>
                <a:rPr lang="en-US" altLang="zh-CN" dirty="0"/>
                <a:t>Embedding</a:t>
              </a:r>
              <a:r>
                <a:rPr lang="zh-CN" altLang="en-US" dirty="0"/>
                <a:t>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998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194F264-7477-D88C-58EB-1CEF26E09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495425"/>
            <a:ext cx="93059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2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DDDB742-CF15-10E9-E395-24B7CD223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1195387"/>
            <a:ext cx="92487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7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13</Words>
  <Application>Microsoft Office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Fesian</dc:creator>
  <cp:lastModifiedBy>Xu Fesian</cp:lastModifiedBy>
  <cp:revision>4</cp:revision>
  <dcterms:created xsi:type="dcterms:W3CDTF">2022-09-16T15:08:07Z</dcterms:created>
  <dcterms:modified xsi:type="dcterms:W3CDTF">2022-09-16T17:31:30Z</dcterms:modified>
</cp:coreProperties>
</file>