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3C74D-B816-106C-3164-E46C32B62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26D39D-5DFE-E557-7D4B-71349302D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6C803-1F4E-D577-FB43-DAC90E61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EFF3-287E-4142-8AA4-832ABF8ED02C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CD26C-7F3E-9408-A933-ED61F39D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21355-E695-9F52-4D69-8E3D2255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3866-4D40-474E-AFED-40DCA3AC8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28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597E1-D170-05BE-0ED8-9FFF12B6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68B681-4A74-EB70-DD3A-6821C16E3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DF524-1112-7ECC-FB57-13EB76AB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EFF3-287E-4142-8AA4-832ABF8ED02C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EDE44-2839-0A64-9F8B-D84C3F7C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9F280-C52F-7B77-90A1-2DB63A82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3866-4D40-474E-AFED-40DCA3AC8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95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67B07D-0ED0-845F-1187-D5BE29DB4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97D749-BD39-2115-760B-E4C3E6771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F1DDDF-85B9-9F0F-BF3B-5A9D9C30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EFF3-287E-4142-8AA4-832ABF8ED02C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21483-7C08-5DFC-2737-69E63D9D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EFA77-1FC1-C1B5-5FDF-F8990E0B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3866-4D40-474E-AFED-40DCA3AC8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57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6736A-CD20-DE2D-5B3E-5D35A0129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0AAD9-C2E5-A59F-ED82-4765BD759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D261D-4385-0F3A-1A57-017EE8C1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EFF3-287E-4142-8AA4-832ABF8ED02C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8A1D4-C84F-5AF7-3307-515355047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2CEC2-F877-25D4-BAE5-F4B4E5BC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3866-4D40-474E-AFED-40DCA3AC8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5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DE237-BA45-82A9-C85C-69932825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FF7C8F-1236-626E-3D9C-858B99496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3811B-1DFD-1EB1-7A9B-BBF5F9B0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EFF3-287E-4142-8AA4-832ABF8ED02C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808C9-8398-4838-3DC7-22C8422E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ACE2B-9589-47E4-92BA-729207C8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3866-4D40-474E-AFED-40DCA3AC8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81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CA842-10BB-DADE-86C2-46D9100F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A8408-E4A5-D706-DEA7-C6D91F1A2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EBC353-A066-7D67-3BF7-9655C0C22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CED966-DCFD-5BDD-A0E5-E2AB1878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EFF3-287E-4142-8AA4-832ABF8ED02C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6F8796-6D86-A76E-087B-C03C1374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89F868-9579-F927-5041-B2CA287D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3866-4D40-474E-AFED-40DCA3AC8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6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BA04D-6237-2531-B5DE-366271830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FDB1D3-60C2-76DD-5170-93DE20F91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27BFEA-F7A6-4ED7-EF4F-66AD2D43F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F349BB-FDD6-BB7F-EAB5-2ED7F9341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1C639E-C3C2-5999-175D-5346E5B88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CFF31F-7A17-8709-3DE1-263FE930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EFF3-287E-4142-8AA4-832ABF8ED02C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D2C9D3-62DC-DCB8-696B-C4A475D9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086460-3BA0-A3D7-E723-65E43033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3866-4D40-474E-AFED-40DCA3AC8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04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70A07-9E26-1F69-25A6-7DF4CB0B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564664-C0C0-0B38-585A-A61DAD9A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EFF3-287E-4142-8AA4-832ABF8ED02C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E00A93-4079-9524-B8AE-A97A8190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FFF1F2-1E82-2A61-93EE-673C9F7A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3866-4D40-474E-AFED-40DCA3AC8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58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E1CE92-3ED3-61AD-F0BF-5CE752B7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EFF3-287E-4142-8AA4-832ABF8ED02C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6282AF-4014-C591-646D-AD741EB8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7DE683-AC79-782A-5FD4-1365C426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3866-4D40-474E-AFED-40DCA3AC8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866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0CA3E-F324-C99D-2FD8-B4996BF54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5BC04-3734-8590-D081-849DA236E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ABF854-4047-D31A-6EA0-24B80846C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BA08A3-3F9C-60F2-E31A-E400B45E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EFF3-287E-4142-8AA4-832ABF8ED02C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1A8218-CA35-AB0F-A2E9-E6D3BCBC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FB7484-7625-D98E-70CE-517C6314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3866-4D40-474E-AFED-40DCA3AC8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82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95A1D-B8F0-FE76-EEFD-DE073962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8B94EF-1196-B52F-33CE-FC20E9572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10E80-1978-E046-ABF4-1E73C110F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9C5B89-F991-0E6C-E6C5-D883C5BC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EFF3-287E-4142-8AA4-832ABF8ED02C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38692-064E-216A-4CB8-5872D4E5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AC0F0D-89C7-9455-A92F-59768C05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03866-4D40-474E-AFED-40DCA3AC8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95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581663-9E7D-716C-DD38-383F867A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2A1894-A829-CA06-DB6D-E1E0ED355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73FF7-2D8E-20E2-7E8D-8DA987408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EFF3-287E-4142-8AA4-832ABF8ED02C}" type="datetimeFigureOut">
              <a:rPr lang="zh-CN" altLang="en-US" smtClean="0"/>
              <a:t>2022/9/10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05A4B-E532-8236-97A6-2889218CA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A73A7-947B-FA96-FC70-24A314E33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3866-4D40-474E-AFED-40DCA3AC8B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12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1.wmf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7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034B2D4-9CB8-D88A-FF36-5526576AAD7E}"/>
              </a:ext>
            </a:extLst>
          </p:cNvPr>
          <p:cNvGrpSpPr/>
          <p:nvPr/>
        </p:nvGrpSpPr>
        <p:grpSpPr>
          <a:xfrm>
            <a:off x="356940" y="177929"/>
            <a:ext cx="9022191" cy="6945464"/>
            <a:chOff x="356940" y="177929"/>
            <a:chExt cx="9022191" cy="694546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C8DF66E-0198-4BBE-4DE5-6706F9F48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2214" y="177929"/>
              <a:ext cx="8076190" cy="3523809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52EAD52-6D7A-4F86-E09A-04C5F3CC9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7928" y="3618631"/>
              <a:ext cx="7990476" cy="35047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3A09556-1DCD-4709-40A2-35AC3E922085}"/>
                </a:ext>
              </a:extLst>
            </p:cNvPr>
            <p:cNvSpPr txBox="1"/>
            <p:nvPr/>
          </p:nvSpPr>
          <p:spPr>
            <a:xfrm>
              <a:off x="356940" y="583363"/>
              <a:ext cx="461665" cy="27129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/>
                <a:t>只有数值型特征的数据集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94D7CA8-B879-B7FE-6BB9-856CD07B68F6}"/>
                </a:ext>
              </a:extLst>
            </p:cNvPr>
            <p:cNvSpPr txBox="1"/>
            <p:nvPr/>
          </p:nvSpPr>
          <p:spPr>
            <a:xfrm>
              <a:off x="356940" y="3818597"/>
              <a:ext cx="461665" cy="330479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/>
                <a:t>数值型与类别型共存的数据集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686B825-C3B1-7C19-C470-F5D29427D65F}"/>
                </a:ext>
              </a:extLst>
            </p:cNvPr>
            <p:cNvCxnSpPr/>
            <p:nvPr/>
          </p:nvCxnSpPr>
          <p:spPr>
            <a:xfrm>
              <a:off x="356940" y="3654060"/>
              <a:ext cx="9022191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341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12BFDD48-F8FC-B5C8-1060-97010E7A6C45}"/>
              </a:ext>
            </a:extLst>
          </p:cNvPr>
          <p:cNvGrpSpPr/>
          <p:nvPr/>
        </p:nvGrpSpPr>
        <p:grpSpPr>
          <a:xfrm>
            <a:off x="-394999" y="186035"/>
            <a:ext cx="11278899" cy="4170065"/>
            <a:chOff x="-394999" y="186035"/>
            <a:chExt cx="14333278" cy="5586175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B8AC7C0-CB11-24DB-397D-16E86CDFC550}"/>
                </a:ext>
              </a:extLst>
            </p:cNvPr>
            <p:cNvGrpSpPr/>
            <p:nvPr/>
          </p:nvGrpSpPr>
          <p:grpSpPr>
            <a:xfrm>
              <a:off x="-394999" y="879186"/>
              <a:ext cx="14333278" cy="4893024"/>
              <a:chOff x="-394999" y="879186"/>
              <a:chExt cx="14333278" cy="4893024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DE5AB353-0F3A-D461-0548-D83247548F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176374" y="879186"/>
                <a:ext cx="8761905" cy="42291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6FA17319-EB8F-5B65-E3DD-E402CB76AB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94999" y="879186"/>
                <a:ext cx="4962525" cy="4229100"/>
              </a:xfrm>
              <a:prstGeom prst="rect">
                <a:avLst/>
              </a:prstGeom>
            </p:spPr>
          </p:pic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89C4674-E57A-C893-DF4A-F909A7CF0E66}"/>
                  </a:ext>
                </a:extLst>
              </p:cNvPr>
              <p:cNvSpPr txBox="1"/>
              <p:nvPr/>
            </p:nvSpPr>
            <p:spPr>
              <a:xfrm>
                <a:off x="1648113" y="5372100"/>
                <a:ext cx="876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）</a:t>
                </a: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48AF10-F311-E900-D0F7-18BBD5629450}"/>
                  </a:ext>
                </a:extLst>
              </p:cNvPr>
              <p:cNvSpPr txBox="1"/>
              <p:nvPr/>
            </p:nvSpPr>
            <p:spPr>
              <a:xfrm>
                <a:off x="9119176" y="5372100"/>
                <a:ext cx="876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（</a:t>
                </a:r>
                <a:r>
                  <a:rPr lang="en-US" altLang="zh-CN" sz="2000" dirty="0"/>
                  <a:t>b</a:t>
                </a:r>
                <a:r>
                  <a:rPr lang="zh-CN" altLang="en-US" sz="2000" dirty="0"/>
                  <a:t>）</a:t>
                </a:r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670C9D7-72E9-A054-3294-8EB9FE24BD72}"/>
                </a:ext>
              </a:extLst>
            </p:cNvPr>
            <p:cNvSpPr/>
            <p:nvPr/>
          </p:nvSpPr>
          <p:spPr>
            <a:xfrm>
              <a:off x="6216650" y="1898650"/>
              <a:ext cx="552450" cy="2730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8070A37-34E9-4D7A-926E-38EE1DE7326C}"/>
                </a:ext>
              </a:extLst>
            </p:cNvPr>
            <p:cNvSpPr/>
            <p:nvPr/>
          </p:nvSpPr>
          <p:spPr>
            <a:xfrm>
              <a:off x="10598150" y="1914525"/>
              <a:ext cx="552450" cy="27305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9AB9DBC-ECEC-5569-1B3A-367A28978956}"/>
                </a:ext>
              </a:extLst>
            </p:cNvPr>
            <p:cNvSpPr/>
            <p:nvPr/>
          </p:nvSpPr>
          <p:spPr>
            <a:xfrm>
              <a:off x="5819774" y="2393950"/>
              <a:ext cx="1095375" cy="457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4F94709-FAA2-85A4-7CC5-EA0843012348}"/>
                </a:ext>
              </a:extLst>
            </p:cNvPr>
            <p:cNvSpPr/>
            <p:nvPr/>
          </p:nvSpPr>
          <p:spPr>
            <a:xfrm>
              <a:off x="10271124" y="2393950"/>
              <a:ext cx="1095375" cy="457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F3BF15A-5128-AB52-FE6B-1E2AD0984E04}"/>
                </a:ext>
              </a:extLst>
            </p:cNvPr>
            <p:cNvCxnSpPr/>
            <p:nvPr/>
          </p:nvCxnSpPr>
          <p:spPr>
            <a:xfrm flipV="1">
              <a:off x="6769100" y="647700"/>
              <a:ext cx="1822450" cy="12509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700AC8C6-14B7-2EB0-E4E2-1AEA085C3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5149" y="698500"/>
              <a:ext cx="1955801" cy="16954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DD98D27-F1DB-7034-CBA6-03294491D0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29700" y="698500"/>
              <a:ext cx="1241424" cy="16954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F5B9D0BB-2689-3468-2183-36BF62B32AC6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H="1" flipV="1">
              <a:off x="9398001" y="763247"/>
              <a:ext cx="1200149" cy="113540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2812C09-64BC-5A8A-E9ED-B4DD665B4E8C}"/>
                </a:ext>
              </a:extLst>
            </p:cNvPr>
            <p:cNvSpPr txBox="1"/>
            <p:nvPr/>
          </p:nvSpPr>
          <p:spPr>
            <a:xfrm>
              <a:off x="8229601" y="186035"/>
              <a:ext cx="2336800" cy="577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50" dirty="0"/>
                <a:t>神经网络决策边界更为平滑，导致边缘样本漏检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692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7398F53B-FC5D-84F6-8164-522454DC52A8}"/>
              </a:ext>
            </a:extLst>
          </p:cNvPr>
          <p:cNvGrpSpPr/>
          <p:nvPr/>
        </p:nvGrpSpPr>
        <p:grpSpPr>
          <a:xfrm>
            <a:off x="0" y="762000"/>
            <a:ext cx="13689654" cy="4502210"/>
            <a:chOff x="0" y="762000"/>
            <a:chExt cx="13689654" cy="450221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45A3E8A-A9B1-B619-821F-900EF610C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97181"/>
              <a:ext cx="4380952" cy="369523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436D509-0A78-0277-3EE6-F52B5F1A7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5061" y="997179"/>
              <a:ext cx="8934593" cy="369523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5844911-66C3-C9C6-FC6E-925F24133E5E}"/>
                </a:ext>
              </a:extLst>
            </p:cNvPr>
            <p:cNvSpPr txBox="1"/>
            <p:nvPr/>
          </p:nvSpPr>
          <p:spPr>
            <a:xfrm>
              <a:off x="1752326" y="4864100"/>
              <a:ext cx="876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（</a:t>
              </a:r>
              <a:r>
                <a:rPr lang="en-US" altLang="zh-CN" sz="2000" dirty="0"/>
                <a:t>a</a:t>
              </a:r>
              <a:r>
                <a:rPr lang="zh-CN" altLang="en-US" sz="2000" dirty="0"/>
                <a:t>）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D200744-DBDE-283A-D5EF-39E15B66E122}"/>
                </a:ext>
              </a:extLst>
            </p:cNvPr>
            <p:cNvSpPr txBox="1"/>
            <p:nvPr/>
          </p:nvSpPr>
          <p:spPr>
            <a:xfrm>
              <a:off x="9563374" y="4864100"/>
              <a:ext cx="876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（</a:t>
              </a:r>
              <a:r>
                <a:rPr lang="en-US" altLang="zh-CN" sz="2000" dirty="0"/>
                <a:t>b</a:t>
              </a:r>
              <a:r>
                <a:rPr lang="zh-CN" altLang="en-US" sz="2000" dirty="0"/>
                <a:t>）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7EEFBB2C-FC7A-108B-BBEA-FC3703587509}"/>
                </a:ext>
              </a:extLst>
            </p:cNvPr>
            <p:cNvCxnSpPr/>
            <p:nvPr/>
          </p:nvCxnSpPr>
          <p:spPr>
            <a:xfrm>
              <a:off x="4597400" y="762000"/>
              <a:ext cx="0" cy="4302155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676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8BB486F4-445D-4EFC-4833-737CA625DD2B}"/>
              </a:ext>
            </a:extLst>
          </p:cNvPr>
          <p:cNvGrpSpPr/>
          <p:nvPr/>
        </p:nvGrpSpPr>
        <p:grpSpPr>
          <a:xfrm>
            <a:off x="-74387" y="-267291"/>
            <a:ext cx="15037467" cy="4196354"/>
            <a:chOff x="-74387" y="-267291"/>
            <a:chExt cx="15037467" cy="4196354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B9A884BB-4CA4-C3F6-F69B-0A2151C65263}"/>
                </a:ext>
              </a:extLst>
            </p:cNvPr>
            <p:cNvGrpSpPr/>
            <p:nvPr/>
          </p:nvGrpSpPr>
          <p:grpSpPr>
            <a:xfrm>
              <a:off x="-74387" y="128148"/>
              <a:ext cx="6397401" cy="3192319"/>
              <a:chOff x="-74387" y="128148"/>
              <a:chExt cx="6397401" cy="3192319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C14FCC7A-D1D4-9945-58B5-A78F0D1709B3}"/>
                  </a:ext>
                </a:extLst>
              </p:cNvPr>
              <p:cNvSpPr/>
              <p:nvPr/>
            </p:nvSpPr>
            <p:spPr>
              <a:xfrm rot="1890661">
                <a:off x="2235200" y="128148"/>
                <a:ext cx="673100" cy="6477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75DEE9A6-0AC3-CB26-EF65-C64CCABED951}"/>
                  </a:ext>
                </a:extLst>
              </p:cNvPr>
              <p:cNvSpPr/>
              <p:nvPr/>
            </p:nvSpPr>
            <p:spPr>
              <a:xfrm rot="521180">
                <a:off x="2235200" y="1169548"/>
                <a:ext cx="673100" cy="6477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5FFBF58B-F60C-421A-809F-DD000994C678}"/>
                  </a:ext>
                </a:extLst>
              </p:cNvPr>
              <p:cNvSpPr/>
              <p:nvPr/>
            </p:nvSpPr>
            <p:spPr>
              <a:xfrm rot="20002672">
                <a:off x="2235200" y="2299849"/>
                <a:ext cx="673100" cy="6477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073A0122-8180-A794-AF35-B480959347C6}"/>
                  </a:ext>
                </a:extLst>
              </p:cNvPr>
              <p:cNvSpPr/>
              <p:nvPr/>
            </p:nvSpPr>
            <p:spPr>
              <a:xfrm>
                <a:off x="4191002" y="661548"/>
                <a:ext cx="673100" cy="6477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DB054648-91FD-6326-A3C7-066FF3FE1E5A}"/>
                  </a:ext>
                </a:extLst>
              </p:cNvPr>
              <p:cNvSpPr/>
              <p:nvPr/>
            </p:nvSpPr>
            <p:spPr>
              <a:xfrm rot="1074169">
                <a:off x="4191002" y="1848998"/>
                <a:ext cx="673100" cy="6477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C2FD1086-55D1-FABE-496E-3505058901FC}"/>
                  </a:ext>
                </a:extLst>
              </p:cNvPr>
              <p:cNvCxnSpPr>
                <a:cxnSpLocks/>
                <a:stCxn id="4" idx="6"/>
                <a:endCxn id="8" idx="2"/>
              </p:cNvCxnSpPr>
              <p:nvPr/>
            </p:nvCxnSpPr>
            <p:spPr>
              <a:xfrm>
                <a:off x="2858672" y="627900"/>
                <a:ext cx="1348626" cy="14414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C5162EF4-037C-552C-093C-A2E9EB463498}"/>
                  </a:ext>
                </a:extLst>
              </p:cNvPr>
              <p:cNvCxnSpPr>
                <a:stCxn id="5" idx="6"/>
                <a:endCxn id="7" idx="2"/>
              </p:cNvCxnSpPr>
              <p:nvPr/>
            </p:nvCxnSpPr>
            <p:spPr>
              <a:xfrm flipV="1">
                <a:off x="2904440" y="985398"/>
                <a:ext cx="1286562" cy="5588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701168AD-C279-BD0E-2671-2AA5B4B79D42}"/>
                  </a:ext>
                </a:extLst>
              </p:cNvPr>
              <p:cNvCxnSpPr>
                <a:cxnSpLocks/>
                <a:stCxn id="4" idx="6"/>
                <a:endCxn id="7" idx="2"/>
              </p:cNvCxnSpPr>
              <p:nvPr/>
            </p:nvCxnSpPr>
            <p:spPr>
              <a:xfrm>
                <a:off x="2858672" y="627900"/>
                <a:ext cx="1332330" cy="3574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C875BD2C-1513-9AF5-FA06-2E1F67CBC357}"/>
                  </a:ext>
                </a:extLst>
              </p:cNvPr>
              <p:cNvCxnSpPr>
                <a:cxnSpLocks/>
                <a:stCxn id="5" idx="6"/>
                <a:endCxn id="8" idx="2"/>
              </p:cNvCxnSpPr>
              <p:nvPr/>
            </p:nvCxnSpPr>
            <p:spPr>
              <a:xfrm>
                <a:off x="2904440" y="1544225"/>
                <a:ext cx="1302858" cy="5251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47014B99-7A13-AD63-65DE-42EF7745433A}"/>
                  </a:ext>
                </a:extLst>
              </p:cNvPr>
              <p:cNvCxnSpPr>
                <a:cxnSpLocks/>
                <a:stCxn id="6" idx="6"/>
                <a:endCxn id="8" idx="2"/>
              </p:cNvCxnSpPr>
              <p:nvPr/>
            </p:nvCxnSpPr>
            <p:spPr>
              <a:xfrm flipV="1">
                <a:off x="2872619" y="2069391"/>
                <a:ext cx="1334679" cy="4034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05F3A367-4945-5E0A-83CB-B1E5FD7F715E}"/>
                  </a:ext>
                </a:extLst>
              </p:cNvPr>
              <p:cNvCxnSpPr>
                <a:cxnSpLocks/>
                <a:stCxn id="6" idx="6"/>
                <a:endCxn id="7" idx="2"/>
              </p:cNvCxnSpPr>
              <p:nvPr/>
            </p:nvCxnSpPr>
            <p:spPr>
              <a:xfrm flipV="1">
                <a:off x="2872619" y="985398"/>
                <a:ext cx="1318383" cy="14874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67ADCEB1-467F-E76E-51A3-FEA6D8923C58}"/>
                  </a:ext>
                </a:extLst>
              </p:cNvPr>
              <p:cNvCxnSpPr/>
              <p:nvPr/>
            </p:nvCxnSpPr>
            <p:spPr>
              <a:xfrm>
                <a:off x="1117600" y="1638300"/>
                <a:ext cx="7493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72C39F62-88E6-3A35-DDF2-A7EE319D3CCD}"/>
                  </a:ext>
                </a:extLst>
              </p:cNvPr>
              <p:cNvCxnSpPr/>
              <p:nvPr/>
            </p:nvCxnSpPr>
            <p:spPr>
              <a:xfrm>
                <a:off x="5080000" y="1638300"/>
                <a:ext cx="7493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9" name="对象 38">
                <a:extLst>
                  <a:ext uri="{FF2B5EF4-FFF2-40B4-BE49-F238E27FC236}">
                    <a16:creationId xmlns:a16="http://schemas.microsoft.com/office/drawing/2014/main" id="{1BEC424E-DF06-22A9-01D7-023F0E6593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571771"/>
                  </p:ext>
                </p:extLst>
              </p:nvPr>
            </p:nvGraphicFramePr>
            <p:xfrm>
              <a:off x="-74387" y="1419670"/>
              <a:ext cx="1070365" cy="3885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2" imgW="660960" imgH="239400" progId="Equation.AxMath">
                      <p:embed/>
                    </p:oleObj>
                  </mc:Choice>
                  <mc:Fallback>
                    <p:oleObj name="AxMath" r:id="rId2" imgW="660960" imgH="239400" progId="Equation.AxMath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-74387" y="1419670"/>
                            <a:ext cx="1070365" cy="38852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对象 39">
                <a:extLst>
                  <a:ext uri="{FF2B5EF4-FFF2-40B4-BE49-F238E27FC236}">
                    <a16:creationId xmlns:a16="http://schemas.microsoft.com/office/drawing/2014/main" id="{BB78BEA1-5D34-5D68-D86B-AE7230F059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84529259"/>
                  </p:ext>
                </p:extLst>
              </p:nvPr>
            </p:nvGraphicFramePr>
            <p:xfrm>
              <a:off x="3254962" y="2937880"/>
              <a:ext cx="539750" cy="382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4" imgW="334080" imgH="236160" progId="Equation.AxMath">
                      <p:embed/>
                    </p:oleObj>
                  </mc:Choice>
                  <mc:Fallback>
                    <p:oleObj name="AxMath" r:id="rId4" imgW="334080" imgH="236160" progId="Equation.AxMath">
                      <p:embed/>
                      <p:pic>
                        <p:nvPicPr>
                          <p:cNvPr id="39" name="对象 38">
                            <a:extLst>
                              <a:ext uri="{FF2B5EF4-FFF2-40B4-BE49-F238E27FC236}">
                                <a16:creationId xmlns:a16="http://schemas.microsoft.com/office/drawing/2014/main" id="{1BEC424E-DF06-22A9-01D7-023F0E65936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3254962" y="2937880"/>
                            <a:ext cx="539750" cy="3825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对象 40">
                <a:extLst>
                  <a:ext uri="{FF2B5EF4-FFF2-40B4-BE49-F238E27FC236}">
                    <a16:creationId xmlns:a16="http://schemas.microsoft.com/office/drawing/2014/main" id="{EF6B06C9-5390-616F-0169-BA99DB1276B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0721203"/>
                  </p:ext>
                </p:extLst>
              </p:nvPr>
            </p:nvGraphicFramePr>
            <p:xfrm>
              <a:off x="6045202" y="1382536"/>
              <a:ext cx="277812" cy="5115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6" imgW="124200" imgH="227160" progId="Equation.AxMath">
                      <p:embed/>
                    </p:oleObj>
                  </mc:Choice>
                  <mc:Fallback>
                    <p:oleObj name="AxMath" r:id="rId6" imgW="124200" imgH="227160" progId="Equation.AxMath">
                      <p:embed/>
                      <p:pic>
                        <p:nvPicPr>
                          <p:cNvPr id="40" name="对象 39">
                            <a:extLst>
                              <a:ext uri="{FF2B5EF4-FFF2-40B4-BE49-F238E27FC236}">
                                <a16:creationId xmlns:a16="http://schemas.microsoft.com/office/drawing/2014/main" id="{BB78BEA1-5D34-5D68-D86B-AE7230F059B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6045202" y="1382536"/>
                            <a:ext cx="277812" cy="51152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759F9B84-5C36-25F5-A861-264A000E9932}"/>
                </a:ext>
              </a:extLst>
            </p:cNvPr>
            <p:cNvGrpSpPr/>
            <p:nvPr/>
          </p:nvGrpSpPr>
          <p:grpSpPr>
            <a:xfrm>
              <a:off x="6818313" y="0"/>
              <a:ext cx="8144767" cy="3929063"/>
              <a:chOff x="-339186" y="3819311"/>
              <a:chExt cx="8144767" cy="3929063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FDA2BC94-14FC-592A-C5AF-4E2ED651B5AC}"/>
                  </a:ext>
                </a:extLst>
              </p:cNvPr>
              <p:cNvSpPr/>
              <p:nvPr/>
            </p:nvSpPr>
            <p:spPr>
              <a:xfrm rot="1890661">
                <a:off x="3717767" y="3827902"/>
                <a:ext cx="673100" cy="6477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829BC0C1-E049-C670-EB8D-C5D077E4CB4A}"/>
                  </a:ext>
                </a:extLst>
              </p:cNvPr>
              <p:cNvSpPr/>
              <p:nvPr/>
            </p:nvSpPr>
            <p:spPr>
              <a:xfrm rot="3699667">
                <a:off x="2265336" y="3832011"/>
                <a:ext cx="673100" cy="6477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E622C7D0-C196-AA29-0A57-5885DBF7E205}"/>
                  </a:ext>
                </a:extLst>
              </p:cNvPr>
              <p:cNvGrpSpPr/>
              <p:nvPr/>
            </p:nvGrpSpPr>
            <p:grpSpPr>
              <a:xfrm>
                <a:off x="-339186" y="4222599"/>
                <a:ext cx="8144767" cy="3525775"/>
                <a:chOff x="-339186" y="4222599"/>
                <a:chExt cx="8144767" cy="3525775"/>
              </a:xfrm>
            </p:grpSpPr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20BA997E-3E04-7E52-E1B6-0BD7A7D36FCF}"/>
                    </a:ext>
                  </a:extLst>
                </p:cNvPr>
                <p:cNvSpPr/>
                <p:nvPr/>
              </p:nvSpPr>
              <p:spPr>
                <a:xfrm rot="521180">
                  <a:off x="3717767" y="4869302"/>
                  <a:ext cx="673100" cy="6477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A56221A9-5B88-52C4-FD5A-E12A067C5B30}"/>
                    </a:ext>
                  </a:extLst>
                </p:cNvPr>
                <p:cNvSpPr/>
                <p:nvPr/>
              </p:nvSpPr>
              <p:spPr>
                <a:xfrm rot="20002672">
                  <a:off x="3717767" y="5999603"/>
                  <a:ext cx="673100" cy="6477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67A9E4D4-4D38-2A98-CBFE-C437886CC0B1}"/>
                    </a:ext>
                  </a:extLst>
                </p:cNvPr>
                <p:cNvSpPr/>
                <p:nvPr/>
              </p:nvSpPr>
              <p:spPr>
                <a:xfrm>
                  <a:off x="5673569" y="4361302"/>
                  <a:ext cx="673100" cy="6477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6F665AF6-A59C-AFFA-3FD5-3C4A7202F36B}"/>
                    </a:ext>
                  </a:extLst>
                </p:cNvPr>
                <p:cNvSpPr/>
                <p:nvPr/>
              </p:nvSpPr>
              <p:spPr>
                <a:xfrm rot="1074169">
                  <a:off x="5673569" y="5548752"/>
                  <a:ext cx="673100" cy="6477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33A37D50-BC11-4271-01D6-5DFB949524AA}"/>
                    </a:ext>
                  </a:extLst>
                </p:cNvPr>
                <p:cNvCxnSpPr>
                  <a:cxnSpLocks/>
                  <a:stCxn id="42" idx="6"/>
                  <a:endCxn id="46" idx="2"/>
                </p:cNvCxnSpPr>
                <p:nvPr/>
              </p:nvCxnSpPr>
              <p:spPr>
                <a:xfrm>
                  <a:off x="4341239" y="4327654"/>
                  <a:ext cx="1348626" cy="14414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F8A08E15-041B-EB7E-26CB-1DA02E2BAFEA}"/>
                    </a:ext>
                  </a:extLst>
                </p:cNvPr>
                <p:cNvCxnSpPr>
                  <a:stCxn id="43" idx="6"/>
                  <a:endCxn id="45" idx="2"/>
                </p:cNvCxnSpPr>
                <p:nvPr/>
              </p:nvCxnSpPr>
              <p:spPr>
                <a:xfrm flipV="1">
                  <a:off x="4387007" y="4685152"/>
                  <a:ext cx="1286562" cy="5588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>
                  <a:extLst>
                    <a:ext uri="{FF2B5EF4-FFF2-40B4-BE49-F238E27FC236}">
                      <a16:creationId xmlns:a16="http://schemas.microsoft.com/office/drawing/2014/main" id="{BF48E3D8-6362-65A2-177E-D2E787446B48}"/>
                    </a:ext>
                  </a:extLst>
                </p:cNvPr>
                <p:cNvCxnSpPr>
                  <a:cxnSpLocks/>
                  <a:stCxn id="42" idx="6"/>
                  <a:endCxn id="45" idx="2"/>
                </p:cNvCxnSpPr>
                <p:nvPr/>
              </p:nvCxnSpPr>
              <p:spPr>
                <a:xfrm>
                  <a:off x="4341239" y="4327654"/>
                  <a:ext cx="1332330" cy="35749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204839FA-3FB8-8AC9-8C1C-F791FEF7EC2B}"/>
                    </a:ext>
                  </a:extLst>
                </p:cNvPr>
                <p:cNvCxnSpPr>
                  <a:cxnSpLocks/>
                  <a:stCxn id="43" idx="6"/>
                  <a:endCxn id="46" idx="2"/>
                </p:cNvCxnSpPr>
                <p:nvPr/>
              </p:nvCxnSpPr>
              <p:spPr>
                <a:xfrm>
                  <a:off x="4387007" y="5243979"/>
                  <a:ext cx="1302858" cy="52516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88D34143-C724-CE07-866A-93E25AB10B57}"/>
                    </a:ext>
                  </a:extLst>
                </p:cNvPr>
                <p:cNvCxnSpPr>
                  <a:cxnSpLocks/>
                  <a:stCxn id="44" idx="6"/>
                  <a:endCxn id="46" idx="2"/>
                </p:cNvCxnSpPr>
                <p:nvPr/>
              </p:nvCxnSpPr>
              <p:spPr>
                <a:xfrm flipV="1">
                  <a:off x="4355186" y="5769145"/>
                  <a:ext cx="1334679" cy="40349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>
                  <a:extLst>
                    <a:ext uri="{FF2B5EF4-FFF2-40B4-BE49-F238E27FC236}">
                      <a16:creationId xmlns:a16="http://schemas.microsoft.com/office/drawing/2014/main" id="{DA022C0D-A8E1-BA17-A186-3029D4950E9F}"/>
                    </a:ext>
                  </a:extLst>
                </p:cNvPr>
                <p:cNvCxnSpPr>
                  <a:cxnSpLocks/>
                  <a:stCxn id="44" idx="6"/>
                  <a:endCxn id="45" idx="2"/>
                </p:cNvCxnSpPr>
                <p:nvPr/>
              </p:nvCxnSpPr>
              <p:spPr>
                <a:xfrm flipV="1">
                  <a:off x="4355186" y="4685152"/>
                  <a:ext cx="1318383" cy="148749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箭头连接符 53">
                  <a:extLst>
                    <a:ext uri="{FF2B5EF4-FFF2-40B4-BE49-F238E27FC236}">
                      <a16:creationId xmlns:a16="http://schemas.microsoft.com/office/drawing/2014/main" id="{53A27CFA-C162-C94D-2D1B-F1B04D059A5E}"/>
                    </a:ext>
                  </a:extLst>
                </p:cNvPr>
                <p:cNvCxnSpPr/>
                <p:nvPr/>
              </p:nvCxnSpPr>
              <p:spPr>
                <a:xfrm>
                  <a:off x="6562567" y="5338054"/>
                  <a:ext cx="7493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56" name="对象 55">
                  <a:extLst>
                    <a:ext uri="{FF2B5EF4-FFF2-40B4-BE49-F238E27FC236}">
                      <a16:creationId xmlns:a16="http://schemas.microsoft.com/office/drawing/2014/main" id="{9C5419CA-8BD0-EB28-9154-F1CC96F117D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38888537"/>
                    </p:ext>
                  </p:extLst>
                </p:nvPr>
              </p:nvGraphicFramePr>
              <p:xfrm>
                <a:off x="3837526" y="7365786"/>
                <a:ext cx="541338" cy="3825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8" imgW="334080" imgH="236160" progId="Equation.AxMath">
                        <p:embed/>
                      </p:oleObj>
                    </mc:Choice>
                    <mc:Fallback>
                      <p:oleObj name="AxMath" r:id="rId8" imgW="334080" imgH="236160" progId="Equation.AxMath">
                        <p:embed/>
                        <p:pic>
                          <p:nvPicPr>
                            <p:cNvPr id="40" name="对象 39">
                              <a:extLst>
                                <a:ext uri="{FF2B5EF4-FFF2-40B4-BE49-F238E27FC236}">
                                  <a16:creationId xmlns:a16="http://schemas.microsoft.com/office/drawing/2014/main" id="{BB78BEA1-5D34-5D68-D86B-AE7230F059B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37526" y="7365786"/>
                              <a:ext cx="541338" cy="3825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7" name="对象 56">
                  <a:extLst>
                    <a:ext uri="{FF2B5EF4-FFF2-40B4-BE49-F238E27FC236}">
                      <a16:creationId xmlns:a16="http://schemas.microsoft.com/office/drawing/2014/main" id="{864166EC-6C4E-1679-CE81-EA84DDF20CF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75831029"/>
                    </p:ext>
                  </p:extLst>
                </p:nvPr>
              </p:nvGraphicFramePr>
              <p:xfrm>
                <a:off x="7527769" y="5082290"/>
                <a:ext cx="277812" cy="5115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9" imgW="124200" imgH="227160" progId="Equation.AxMath">
                        <p:embed/>
                      </p:oleObj>
                    </mc:Choice>
                    <mc:Fallback>
                      <p:oleObj name="AxMath" r:id="rId9" imgW="124200" imgH="227160" progId="Equation.AxMath">
                        <p:embed/>
                        <p:pic>
                          <p:nvPicPr>
                            <p:cNvPr id="41" name="对象 40">
                              <a:extLst>
                                <a:ext uri="{FF2B5EF4-FFF2-40B4-BE49-F238E27FC236}">
                                  <a16:creationId xmlns:a16="http://schemas.microsoft.com/office/drawing/2014/main" id="{EF6B06C9-5390-616F-0169-BA99DB1276BA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27769" y="5082290"/>
                              <a:ext cx="277812" cy="51152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244B722B-03E6-60FD-3E98-89084B1AB9F6}"/>
                    </a:ext>
                  </a:extLst>
                </p:cNvPr>
                <p:cNvSpPr/>
                <p:nvPr/>
              </p:nvSpPr>
              <p:spPr>
                <a:xfrm rot="2144577">
                  <a:off x="2261155" y="4920130"/>
                  <a:ext cx="673100" cy="6477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6166AB2C-A869-E72F-8FE6-1ACFA4CA5312}"/>
                    </a:ext>
                  </a:extLst>
                </p:cNvPr>
                <p:cNvSpPr/>
                <p:nvPr/>
              </p:nvSpPr>
              <p:spPr>
                <a:xfrm rot="2422850">
                  <a:off x="2245192" y="6013486"/>
                  <a:ext cx="673100" cy="6477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0AE9EA69-2AD6-2A62-163D-AEBCD20445C7}"/>
                    </a:ext>
                  </a:extLst>
                </p:cNvPr>
                <p:cNvCxnSpPr>
                  <a:cxnSpLocks/>
                  <a:stCxn id="58" idx="7"/>
                  <a:endCxn id="42" idx="3"/>
                </p:cNvCxnSpPr>
                <p:nvPr/>
              </p:nvCxnSpPr>
              <p:spPr>
                <a:xfrm flipV="1">
                  <a:off x="2916403" y="4222599"/>
                  <a:ext cx="815341" cy="3401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4CBDFFCC-EEE9-49D0-0686-46C89D4FEE5B}"/>
                    </a:ext>
                  </a:extLst>
                </p:cNvPr>
                <p:cNvCxnSpPr>
                  <a:cxnSpLocks/>
                  <a:stCxn id="58" idx="7"/>
                  <a:endCxn id="43" idx="2"/>
                </p:cNvCxnSpPr>
                <p:nvPr/>
              </p:nvCxnSpPr>
              <p:spPr>
                <a:xfrm>
                  <a:off x="2916403" y="4256616"/>
                  <a:ext cx="805224" cy="88570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2CE96119-A204-0804-7714-7C25F423CAAB}"/>
                    </a:ext>
                  </a:extLst>
                </p:cNvPr>
                <p:cNvCxnSpPr>
                  <a:cxnSpLocks/>
                  <a:stCxn id="58" idx="7"/>
                  <a:endCxn id="44" idx="1"/>
                </p:cNvCxnSpPr>
                <p:nvPr/>
              </p:nvCxnSpPr>
              <p:spPr>
                <a:xfrm>
                  <a:off x="2916403" y="4256616"/>
                  <a:ext cx="822552" cy="19687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5CFF6C87-3527-5948-4BFE-6C9BA36511BA}"/>
                    </a:ext>
                  </a:extLst>
                </p:cNvPr>
                <p:cNvCxnSpPr>
                  <a:cxnSpLocks/>
                  <a:stCxn id="59" idx="7"/>
                  <a:endCxn id="42" idx="3"/>
                </p:cNvCxnSpPr>
                <p:nvPr/>
              </p:nvCxnSpPr>
              <p:spPr>
                <a:xfrm flipV="1">
                  <a:off x="2924627" y="4222599"/>
                  <a:ext cx="807117" cy="97453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B559FBD1-F884-11F4-11BB-8AC2649F0D3B}"/>
                    </a:ext>
                  </a:extLst>
                </p:cNvPr>
                <p:cNvCxnSpPr>
                  <a:cxnSpLocks/>
                  <a:stCxn id="59" idx="7"/>
                  <a:endCxn id="43" idx="2"/>
                </p:cNvCxnSpPr>
                <p:nvPr/>
              </p:nvCxnSpPr>
              <p:spPr>
                <a:xfrm flipV="1">
                  <a:off x="2924627" y="5142325"/>
                  <a:ext cx="797000" cy="548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436033CC-94EC-3F24-B10B-D08045686BAD}"/>
                    </a:ext>
                  </a:extLst>
                </p:cNvPr>
                <p:cNvCxnSpPr>
                  <a:cxnSpLocks/>
                  <a:stCxn id="59" idx="7"/>
                  <a:endCxn id="44" idx="1"/>
                </p:cNvCxnSpPr>
                <p:nvPr/>
              </p:nvCxnSpPr>
              <p:spPr>
                <a:xfrm>
                  <a:off x="2924627" y="5197130"/>
                  <a:ext cx="814328" cy="102824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>
                  <a:extLst>
                    <a:ext uri="{FF2B5EF4-FFF2-40B4-BE49-F238E27FC236}">
                      <a16:creationId xmlns:a16="http://schemas.microsoft.com/office/drawing/2014/main" id="{EF5ECFF3-30DF-BBA0-9B07-FC0B2D2F216C}"/>
                    </a:ext>
                  </a:extLst>
                </p:cNvPr>
                <p:cNvCxnSpPr>
                  <a:cxnSpLocks/>
                  <a:stCxn id="60" idx="7"/>
                  <a:endCxn id="42" idx="3"/>
                </p:cNvCxnSpPr>
                <p:nvPr/>
              </p:nvCxnSpPr>
              <p:spPr>
                <a:xfrm flipV="1">
                  <a:off x="2911381" y="4222599"/>
                  <a:ext cx="820363" cy="209447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B69BB78B-BCC4-4DE2-863F-0534DD045CDE}"/>
                    </a:ext>
                  </a:extLst>
                </p:cNvPr>
                <p:cNvCxnSpPr>
                  <a:cxnSpLocks/>
                  <a:stCxn id="60" idx="7"/>
                  <a:endCxn id="43" idx="2"/>
                </p:cNvCxnSpPr>
                <p:nvPr/>
              </p:nvCxnSpPr>
              <p:spPr>
                <a:xfrm flipV="1">
                  <a:off x="2911381" y="5142325"/>
                  <a:ext cx="810246" cy="117474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E58B3136-6217-0D0E-D636-F3C30AF92824}"/>
                    </a:ext>
                  </a:extLst>
                </p:cNvPr>
                <p:cNvCxnSpPr>
                  <a:cxnSpLocks/>
                  <a:stCxn id="60" idx="7"/>
                  <a:endCxn id="44" idx="1"/>
                </p:cNvCxnSpPr>
                <p:nvPr/>
              </p:nvCxnSpPr>
              <p:spPr>
                <a:xfrm flipV="1">
                  <a:off x="2911381" y="6225373"/>
                  <a:ext cx="827574" cy="917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99" name="对象 98">
                  <a:extLst>
                    <a:ext uri="{FF2B5EF4-FFF2-40B4-BE49-F238E27FC236}">
                      <a16:creationId xmlns:a16="http://schemas.microsoft.com/office/drawing/2014/main" id="{F1DC648F-06E6-9F3A-E60B-A47BC608F23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74930695"/>
                    </p:ext>
                  </p:extLst>
                </p:nvPr>
              </p:nvGraphicFramePr>
              <p:xfrm>
                <a:off x="-339186" y="5235361"/>
                <a:ext cx="1273175" cy="3873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10" imgW="785160" imgH="239400" progId="Equation.AxMath">
                        <p:embed/>
                      </p:oleObj>
                    </mc:Choice>
                    <mc:Fallback>
                      <p:oleObj name="AxMath" r:id="rId10" imgW="785160" imgH="239400" progId="Equation.AxMath">
                        <p:embed/>
                        <p:pic>
                          <p:nvPicPr>
                            <p:cNvPr id="39" name="对象 38">
                              <a:extLst>
                                <a:ext uri="{FF2B5EF4-FFF2-40B4-BE49-F238E27FC236}">
                                  <a16:creationId xmlns:a16="http://schemas.microsoft.com/office/drawing/2014/main" id="{1BEC424E-DF06-22A9-01D7-023F0E65936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-339186" y="5235361"/>
                              <a:ext cx="1273175" cy="3873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101" name="直接箭头连接符 100">
                  <a:extLst>
                    <a:ext uri="{FF2B5EF4-FFF2-40B4-BE49-F238E27FC236}">
                      <a16:creationId xmlns:a16="http://schemas.microsoft.com/office/drawing/2014/main" id="{577974EC-447D-ED0F-26CC-F8D74B1C8F75}"/>
                    </a:ext>
                  </a:extLst>
                </p:cNvPr>
                <p:cNvCxnSpPr/>
                <p:nvPr/>
              </p:nvCxnSpPr>
              <p:spPr>
                <a:xfrm>
                  <a:off x="960895" y="5403497"/>
                  <a:ext cx="7493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08" name="对象 107">
                  <a:extLst>
                    <a:ext uri="{FF2B5EF4-FFF2-40B4-BE49-F238E27FC236}">
                      <a16:creationId xmlns:a16="http://schemas.microsoft.com/office/drawing/2014/main" id="{F32D4F09-9C4F-8082-8B31-954E0F0DE4E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64731377"/>
                    </p:ext>
                  </p:extLst>
                </p:nvPr>
              </p:nvGraphicFramePr>
              <p:xfrm>
                <a:off x="1980151" y="6781586"/>
                <a:ext cx="1600200" cy="3889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12" imgW="988200" imgH="239400" progId="Equation.AxMath">
                        <p:embed/>
                      </p:oleObj>
                    </mc:Choice>
                    <mc:Fallback>
                      <p:oleObj name="AxMath" r:id="rId12" imgW="988200" imgH="239400" progId="Equation.AxMath">
                        <p:embed/>
                        <p:pic>
                          <p:nvPicPr>
                            <p:cNvPr id="99" name="对象 98">
                              <a:extLst>
                                <a:ext uri="{FF2B5EF4-FFF2-40B4-BE49-F238E27FC236}">
                                  <a16:creationId xmlns:a16="http://schemas.microsoft.com/office/drawing/2014/main" id="{F1DC648F-06E6-9F3A-E60B-A47BC608F23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80151" y="6781586"/>
                              <a:ext cx="1600200" cy="38893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8130F902-A692-7D7D-73EA-14EB86E5D325}"/>
                </a:ext>
              </a:extLst>
            </p:cNvPr>
            <p:cNvCxnSpPr/>
            <p:nvPr/>
          </p:nvCxnSpPr>
          <p:spPr>
            <a:xfrm>
              <a:off x="6654800" y="-267291"/>
              <a:ext cx="0" cy="3992867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7512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38</Words>
  <Application>Microsoft Office PowerPoint</Application>
  <PresentationFormat>宽屏</PresentationFormat>
  <Paragraphs>7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Equation.AxMath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Fesian</dc:creator>
  <cp:lastModifiedBy>Xu Fesian</cp:lastModifiedBy>
  <cp:revision>18</cp:revision>
  <dcterms:created xsi:type="dcterms:W3CDTF">2022-09-08T15:19:15Z</dcterms:created>
  <dcterms:modified xsi:type="dcterms:W3CDTF">2022-09-10T11:19:49Z</dcterms:modified>
</cp:coreProperties>
</file>