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5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B7379-A008-454E-BE34-E441DBBC3F4E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9805-3519-4FF6-A0A0-1A5CA57EA4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23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9805-3519-4FF6-A0A0-1A5CA57EA4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0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53FBF-B5D8-8ADE-C081-C4012FA10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97AF46-16DD-5DAE-D3F0-8C105489D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7C100-0223-B613-A3E9-D62EA39D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48C0-4760-4842-9964-375957E0485A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6D9D45-5174-A981-7269-26703768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DFADD-FD95-80AB-0F15-EBE1B312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749-E48A-4B7D-AEA0-64DBA4160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42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0C483-918B-3F06-C0BC-5AF91957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98D8A7-45C6-B5E4-2A30-0F3B62B4A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572E47-7815-4B43-1DAC-3EC92251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48C0-4760-4842-9964-375957E0485A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2C51A-C5EA-5CD0-0976-A668B06A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455C3-CE7A-BA14-9F2E-218B82A9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749-E48A-4B7D-AEA0-64DBA4160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01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6A29DF-B261-9BC6-CB3E-37DAA0A66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15D1B-1207-7AEC-5FF0-378AB3946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563E8-83A7-0791-D8B7-BA184BE4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48C0-4760-4842-9964-375957E0485A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D4247-729B-16A5-30D8-2753A80F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34143-75E1-680C-7313-0223C2DF5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749-E48A-4B7D-AEA0-64DBA4160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14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59126-2995-2AC9-D4C5-7E703B60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7AFE1-5525-9C0C-3AEF-79A0E23AE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3233E5-88A0-55EF-D17A-D94DF499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48C0-4760-4842-9964-375957E0485A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CFF9CF-43C2-8D06-F36B-D40446D3A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DD479-8342-F5E1-28ED-7A19894E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749-E48A-4B7D-AEA0-64DBA4160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07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70659-9CA0-A105-E66C-891B09F3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019E92-89AE-3661-7357-86F694E2F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8F8B2-DC4A-7EE3-84B9-048BA9D7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48C0-4760-4842-9964-375957E0485A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2B352-203A-064A-86BE-D03CA84C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1592F-F7BC-1624-D8F5-6B303565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749-E48A-4B7D-AEA0-64DBA4160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74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3FF79-77B0-BDF8-0312-E0B48FF3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431CC-0DD6-BF9A-47EB-C4D7B9DA8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BCCF00-4FA5-DA69-338B-03C3BC252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086A44-E901-CB31-0605-2041AAE7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48C0-4760-4842-9964-375957E0485A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21A81C-2D47-54C0-3DE5-D74BD3B7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68773-6311-ACBC-C986-DF918406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749-E48A-4B7D-AEA0-64DBA4160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385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3F994-BCA3-94E6-8B10-F782F8BD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95598-7F45-2FF5-D537-5D51A6B68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6BC4CC-F265-5E68-9713-C2934D6FC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03F63A-D444-EA01-C800-22F2CA2C4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080676-D4CE-6197-048C-439963E33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798314-4B98-56BE-510A-6817FE1A0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48C0-4760-4842-9964-375957E0485A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73C364-B1E4-CE2F-B7ED-FDF15960C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BAE019-510F-8C4E-DB27-9C7DE817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749-E48A-4B7D-AEA0-64DBA4160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0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10440-8286-8D80-BAA8-BF2907CA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A8256E-BD4F-C266-3DA0-42CF7613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48C0-4760-4842-9964-375957E0485A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469F0A-98F2-01FB-1945-889C7BAA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3F09EE-1949-1057-8E08-55F84EF4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749-E48A-4B7D-AEA0-64DBA4160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43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334F6-98B8-26F6-492D-250FB3A8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48C0-4760-4842-9964-375957E0485A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2A50BA-B04C-C7DE-0753-AD84AD4E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55C35C-9895-4023-620E-00BC7E13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749-E48A-4B7D-AEA0-64DBA4160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42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04539-039A-075C-22A7-BF0E3707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EAA1F-4498-7E0E-6721-9DBADE8EA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4FE5B9-74F0-F778-434C-D859FD56C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65856D-9FC7-777D-0B69-BCFD1790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48C0-4760-4842-9964-375957E0485A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2F661F-5837-34D0-7E9D-E4D14375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76FBBC-EAF5-3A18-5659-C92764C4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749-E48A-4B7D-AEA0-64DBA4160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45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978A4-9761-6107-77C3-35A317D7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A63C52-3939-70D0-ECEC-A4094D0171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D146B6-A286-3F04-4A2D-12DDFA8CC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BFD51-0EFE-483C-394D-A5BA18AB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48C0-4760-4842-9964-375957E0485A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A0C748-CB0B-F39F-5DEE-70B444CE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51D066-A407-0D58-1073-52F09B97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E749-E48A-4B7D-AEA0-64DBA4160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56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B410CC-D915-FE68-FA92-687FC998C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F754B4-78A0-CD9E-E763-5336B004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1A2B1-DDF7-AA2E-DF99-D835A9A03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48C0-4760-4842-9964-375957E0485A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58B05-DCD1-8B0A-FF66-BD6EFEF2B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001C8D-AC80-AEDF-7007-CA20E831E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CE749-E48A-4B7D-AEA0-64DBA4160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00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87F4FA1-A4BA-7619-251B-2F66E5B3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0"/>
            <a:ext cx="11744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77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E8470744-FA4D-349C-BD2A-5CDE1833A64C}"/>
              </a:ext>
            </a:extLst>
          </p:cNvPr>
          <p:cNvGrpSpPr/>
          <p:nvPr/>
        </p:nvGrpSpPr>
        <p:grpSpPr>
          <a:xfrm>
            <a:off x="-174172" y="-751593"/>
            <a:ext cx="12749835" cy="8526765"/>
            <a:chOff x="-174172" y="-751593"/>
            <a:chExt cx="12749835" cy="852676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1FDA4C5-C35A-FDAE-D534-8E57AEEE6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561944"/>
              <a:ext cx="1857570" cy="685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F043548-34C0-CB5C-55F7-2AE3D47E4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7429" y="-570407"/>
              <a:ext cx="3428571" cy="6819048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C6C8CB1-E494-12A0-B543-D50C36914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55435" y="-561945"/>
              <a:ext cx="5164428" cy="6858000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F625FC9-32BC-016E-384A-8116D86CCF47}"/>
                </a:ext>
              </a:extLst>
            </p:cNvPr>
            <p:cNvSpPr/>
            <p:nvPr/>
          </p:nvSpPr>
          <p:spPr>
            <a:xfrm>
              <a:off x="-130629" y="-751592"/>
              <a:ext cx="2177143" cy="7181421"/>
            </a:xfrm>
            <a:custGeom>
              <a:avLst/>
              <a:gdLst>
                <a:gd name="connsiteX0" fmla="*/ 0 w 2177143"/>
                <a:gd name="connsiteY0" fmla="*/ 0 h 7181421"/>
                <a:gd name="connsiteX1" fmla="*/ 587829 w 2177143"/>
                <a:gd name="connsiteY1" fmla="*/ 0 h 7181421"/>
                <a:gd name="connsiteX2" fmla="*/ 1153886 w 2177143"/>
                <a:gd name="connsiteY2" fmla="*/ 0 h 7181421"/>
                <a:gd name="connsiteX3" fmla="*/ 2177143 w 2177143"/>
                <a:gd name="connsiteY3" fmla="*/ 0 h 7181421"/>
                <a:gd name="connsiteX4" fmla="*/ 2177143 w 2177143"/>
                <a:gd name="connsiteY4" fmla="*/ 742080 h 7181421"/>
                <a:gd name="connsiteX5" fmla="*/ 2177143 w 2177143"/>
                <a:gd name="connsiteY5" fmla="*/ 1196904 h 7181421"/>
                <a:gd name="connsiteX6" fmla="*/ 2177143 w 2177143"/>
                <a:gd name="connsiteY6" fmla="*/ 1795355 h 7181421"/>
                <a:gd name="connsiteX7" fmla="*/ 2177143 w 2177143"/>
                <a:gd name="connsiteY7" fmla="*/ 2178364 h 7181421"/>
                <a:gd name="connsiteX8" fmla="*/ 2177143 w 2177143"/>
                <a:gd name="connsiteY8" fmla="*/ 2920445 h 7181421"/>
                <a:gd name="connsiteX9" fmla="*/ 2177143 w 2177143"/>
                <a:gd name="connsiteY9" fmla="*/ 3447082 h 7181421"/>
                <a:gd name="connsiteX10" fmla="*/ 2177143 w 2177143"/>
                <a:gd name="connsiteY10" fmla="*/ 4189162 h 7181421"/>
                <a:gd name="connsiteX11" fmla="*/ 2177143 w 2177143"/>
                <a:gd name="connsiteY11" fmla="*/ 4859428 h 7181421"/>
                <a:gd name="connsiteX12" fmla="*/ 2177143 w 2177143"/>
                <a:gd name="connsiteY12" fmla="*/ 5386066 h 7181421"/>
                <a:gd name="connsiteX13" fmla="*/ 2177143 w 2177143"/>
                <a:gd name="connsiteY13" fmla="*/ 5769075 h 7181421"/>
                <a:gd name="connsiteX14" fmla="*/ 2177143 w 2177143"/>
                <a:gd name="connsiteY14" fmla="*/ 6439341 h 7181421"/>
                <a:gd name="connsiteX15" fmla="*/ 2177143 w 2177143"/>
                <a:gd name="connsiteY15" fmla="*/ 7181421 h 7181421"/>
                <a:gd name="connsiteX16" fmla="*/ 1611086 w 2177143"/>
                <a:gd name="connsiteY16" fmla="*/ 7181421 h 7181421"/>
                <a:gd name="connsiteX17" fmla="*/ 1088572 w 2177143"/>
                <a:gd name="connsiteY17" fmla="*/ 7181421 h 7181421"/>
                <a:gd name="connsiteX18" fmla="*/ 544286 w 2177143"/>
                <a:gd name="connsiteY18" fmla="*/ 7181421 h 7181421"/>
                <a:gd name="connsiteX19" fmla="*/ 0 w 2177143"/>
                <a:gd name="connsiteY19" fmla="*/ 7181421 h 7181421"/>
                <a:gd name="connsiteX20" fmla="*/ 0 w 2177143"/>
                <a:gd name="connsiteY20" fmla="*/ 6511155 h 7181421"/>
                <a:gd name="connsiteX21" fmla="*/ 0 w 2177143"/>
                <a:gd name="connsiteY21" fmla="*/ 5769075 h 7181421"/>
                <a:gd name="connsiteX22" fmla="*/ 0 w 2177143"/>
                <a:gd name="connsiteY22" fmla="*/ 5098809 h 7181421"/>
                <a:gd name="connsiteX23" fmla="*/ 0 w 2177143"/>
                <a:gd name="connsiteY23" fmla="*/ 4715800 h 7181421"/>
                <a:gd name="connsiteX24" fmla="*/ 0 w 2177143"/>
                <a:gd name="connsiteY24" fmla="*/ 3973720 h 7181421"/>
                <a:gd name="connsiteX25" fmla="*/ 0 w 2177143"/>
                <a:gd name="connsiteY25" fmla="*/ 3590711 h 7181421"/>
                <a:gd name="connsiteX26" fmla="*/ 0 w 2177143"/>
                <a:gd name="connsiteY26" fmla="*/ 2920445 h 7181421"/>
                <a:gd name="connsiteX27" fmla="*/ 0 w 2177143"/>
                <a:gd name="connsiteY27" fmla="*/ 2537435 h 7181421"/>
                <a:gd name="connsiteX28" fmla="*/ 0 w 2177143"/>
                <a:gd name="connsiteY28" fmla="*/ 1867169 h 7181421"/>
                <a:gd name="connsiteX29" fmla="*/ 0 w 2177143"/>
                <a:gd name="connsiteY29" fmla="*/ 1196904 h 7181421"/>
                <a:gd name="connsiteX30" fmla="*/ 0 w 2177143"/>
                <a:gd name="connsiteY30" fmla="*/ 526638 h 7181421"/>
                <a:gd name="connsiteX31" fmla="*/ 0 w 2177143"/>
                <a:gd name="connsiteY31" fmla="*/ 0 h 718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177143" h="7181421" extrusionOk="0">
                  <a:moveTo>
                    <a:pt x="0" y="0"/>
                  </a:moveTo>
                  <a:cubicBezTo>
                    <a:pt x="293434" y="-35782"/>
                    <a:pt x="383151" y="55507"/>
                    <a:pt x="587829" y="0"/>
                  </a:cubicBezTo>
                  <a:cubicBezTo>
                    <a:pt x="792507" y="-55507"/>
                    <a:pt x="885357" y="34926"/>
                    <a:pt x="1153886" y="0"/>
                  </a:cubicBezTo>
                  <a:cubicBezTo>
                    <a:pt x="1422415" y="-34926"/>
                    <a:pt x="1767537" y="65229"/>
                    <a:pt x="2177143" y="0"/>
                  </a:cubicBezTo>
                  <a:cubicBezTo>
                    <a:pt x="2232122" y="261583"/>
                    <a:pt x="2167414" y="459799"/>
                    <a:pt x="2177143" y="742080"/>
                  </a:cubicBezTo>
                  <a:cubicBezTo>
                    <a:pt x="2186872" y="1024361"/>
                    <a:pt x="2169606" y="1082592"/>
                    <a:pt x="2177143" y="1196904"/>
                  </a:cubicBezTo>
                  <a:cubicBezTo>
                    <a:pt x="2184680" y="1311216"/>
                    <a:pt x="2138669" y="1581438"/>
                    <a:pt x="2177143" y="1795355"/>
                  </a:cubicBezTo>
                  <a:cubicBezTo>
                    <a:pt x="2215617" y="2009272"/>
                    <a:pt x="2148370" y="2011400"/>
                    <a:pt x="2177143" y="2178364"/>
                  </a:cubicBezTo>
                  <a:cubicBezTo>
                    <a:pt x="2205916" y="2345328"/>
                    <a:pt x="2174505" y="2590287"/>
                    <a:pt x="2177143" y="2920445"/>
                  </a:cubicBezTo>
                  <a:cubicBezTo>
                    <a:pt x="2179781" y="3250603"/>
                    <a:pt x="2127454" y="3289034"/>
                    <a:pt x="2177143" y="3447082"/>
                  </a:cubicBezTo>
                  <a:cubicBezTo>
                    <a:pt x="2226832" y="3605130"/>
                    <a:pt x="2128460" y="3946031"/>
                    <a:pt x="2177143" y="4189162"/>
                  </a:cubicBezTo>
                  <a:cubicBezTo>
                    <a:pt x="2225826" y="4432293"/>
                    <a:pt x="2169445" y="4596565"/>
                    <a:pt x="2177143" y="4859428"/>
                  </a:cubicBezTo>
                  <a:cubicBezTo>
                    <a:pt x="2184841" y="5122291"/>
                    <a:pt x="2140823" y="5214256"/>
                    <a:pt x="2177143" y="5386066"/>
                  </a:cubicBezTo>
                  <a:cubicBezTo>
                    <a:pt x="2213463" y="5557876"/>
                    <a:pt x="2151010" y="5674888"/>
                    <a:pt x="2177143" y="5769075"/>
                  </a:cubicBezTo>
                  <a:cubicBezTo>
                    <a:pt x="2203276" y="5863262"/>
                    <a:pt x="2139706" y="6293611"/>
                    <a:pt x="2177143" y="6439341"/>
                  </a:cubicBezTo>
                  <a:cubicBezTo>
                    <a:pt x="2214580" y="6585071"/>
                    <a:pt x="2123534" y="6964236"/>
                    <a:pt x="2177143" y="7181421"/>
                  </a:cubicBezTo>
                  <a:cubicBezTo>
                    <a:pt x="1901323" y="7188468"/>
                    <a:pt x="1802807" y="7163829"/>
                    <a:pt x="1611086" y="7181421"/>
                  </a:cubicBezTo>
                  <a:cubicBezTo>
                    <a:pt x="1419365" y="7199013"/>
                    <a:pt x="1266090" y="7131150"/>
                    <a:pt x="1088572" y="7181421"/>
                  </a:cubicBezTo>
                  <a:cubicBezTo>
                    <a:pt x="911054" y="7231692"/>
                    <a:pt x="701675" y="7131430"/>
                    <a:pt x="544286" y="7181421"/>
                  </a:cubicBezTo>
                  <a:cubicBezTo>
                    <a:pt x="386897" y="7231412"/>
                    <a:pt x="170849" y="7139894"/>
                    <a:pt x="0" y="7181421"/>
                  </a:cubicBezTo>
                  <a:cubicBezTo>
                    <a:pt x="-80138" y="6860639"/>
                    <a:pt x="4332" y="6813066"/>
                    <a:pt x="0" y="6511155"/>
                  </a:cubicBezTo>
                  <a:cubicBezTo>
                    <a:pt x="-4332" y="6209244"/>
                    <a:pt x="16870" y="5994676"/>
                    <a:pt x="0" y="5769075"/>
                  </a:cubicBezTo>
                  <a:cubicBezTo>
                    <a:pt x="-16870" y="5543474"/>
                    <a:pt x="79303" y="5410656"/>
                    <a:pt x="0" y="5098809"/>
                  </a:cubicBezTo>
                  <a:cubicBezTo>
                    <a:pt x="-79303" y="4786962"/>
                    <a:pt x="1587" y="4827887"/>
                    <a:pt x="0" y="4715800"/>
                  </a:cubicBezTo>
                  <a:cubicBezTo>
                    <a:pt x="-1587" y="4603713"/>
                    <a:pt x="36439" y="4247075"/>
                    <a:pt x="0" y="3973720"/>
                  </a:cubicBezTo>
                  <a:cubicBezTo>
                    <a:pt x="-36439" y="3700365"/>
                    <a:pt x="32596" y="3766650"/>
                    <a:pt x="0" y="3590711"/>
                  </a:cubicBezTo>
                  <a:cubicBezTo>
                    <a:pt x="-32596" y="3414772"/>
                    <a:pt x="74162" y="3234978"/>
                    <a:pt x="0" y="2920445"/>
                  </a:cubicBezTo>
                  <a:cubicBezTo>
                    <a:pt x="-74162" y="2605912"/>
                    <a:pt x="20744" y="2718822"/>
                    <a:pt x="0" y="2537435"/>
                  </a:cubicBezTo>
                  <a:cubicBezTo>
                    <a:pt x="-20744" y="2356048"/>
                    <a:pt x="67416" y="2068495"/>
                    <a:pt x="0" y="1867169"/>
                  </a:cubicBezTo>
                  <a:cubicBezTo>
                    <a:pt x="-67416" y="1665843"/>
                    <a:pt x="29887" y="1504543"/>
                    <a:pt x="0" y="1196904"/>
                  </a:cubicBezTo>
                  <a:cubicBezTo>
                    <a:pt x="-29887" y="889265"/>
                    <a:pt x="77928" y="789523"/>
                    <a:pt x="0" y="526638"/>
                  </a:cubicBezTo>
                  <a:cubicBezTo>
                    <a:pt x="-77928" y="263753"/>
                    <a:pt x="44156" y="208142"/>
                    <a:pt x="0" y="0"/>
                  </a:cubicBezTo>
                  <a:close/>
                </a:path>
              </a:pathLst>
            </a:custGeom>
            <a:noFill/>
            <a:ln>
              <a:prstDash val="solid"/>
              <a:extLst>
                <a:ext uri="{C807C97D-BFC1-408E-A445-0C87EB9F89A2}">
                  <ask:lineSketchStyleProps xmlns:ask="http://schemas.microsoft.com/office/drawing/2018/sketchyshapes" sd="577776241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3DA079D-FC58-3C94-2F2D-6F53DF6C9143}"/>
                </a:ext>
              </a:extLst>
            </p:cNvPr>
            <p:cNvSpPr/>
            <p:nvPr/>
          </p:nvSpPr>
          <p:spPr>
            <a:xfrm>
              <a:off x="2482578" y="-751593"/>
              <a:ext cx="3613422" cy="7181421"/>
            </a:xfrm>
            <a:custGeom>
              <a:avLst/>
              <a:gdLst>
                <a:gd name="connsiteX0" fmla="*/ 0 w 3613422"/>
                <a:gd name="connsiteY0" fmla="*/ 0 h 7181421"/>
                <a:gd name="connsiteX1" fmla="*/ 588472 w 3613422"/>
                <a:gd name="connsiteY1" fmla="*/ 0 h 7181421"/>
                <a:gd name="connsiteX2" fmla="*/ 1140809 w 3613422"/>
                <a:gd name="connsiteY2" fmla="*/ 0 h 7181421"/>
                <a:gd name="connsiteX3" fmla="*/ 1729281 w 3613422"/>
                <a:gd name="connsiteY3" fmla="*/ 0 h 7181421"/>
                <a:gd name="connsiteX4" fmla="*/ 2317752 w 3613422"/>
                <a:gd name="connsiteY4" fmla="*/ 0 h 7181421"/>
                <a:gd name="connsiteX5" fmla="*/ 2906224 w 3613422"/>
                <a:gd name="connsiteY5" fmla="*/ 0 h 7181421"/>
                <a:gd name="connsiteX6" fmla="*/ 3613422 w 3613422"/>
                <a:gd name="connsiteY6" fmla="*/ 0 h 7181421"/>
                <a:gd name="connsiteX7" fmla="*/ 3613422 w 3613422"/>
                <a:gd name="connsiteY7" fmla="*/ 670266 h 7181421"/>
                <a:gd name="connsiteX8" fmla="*/ 3613422 w 3613422"/>
                <a:gd name="connsiteY8" fmla="*/ 1412346 h 7181421"/>
                <a:gd name="connsiteX9" fmla="*/ 3613422 w 3613422"/>
                <a:gd name="connsiteY9" fmla="*/ 1938984 h 7181421"/>
                <a:gd name="connsiteX10" fmla="*/ 3613422 w 3613422"/>
                <a:gd name="connsiteY10" fmla="*/ 2681064 h 7181421"/>
                <a:gd name="connsiteX11" fmla="*/ 3613422 w 3613422"/>
                <a:gd name="connsiteY11" fmla="*/ 3351330 h 7181421"/>
                <a:gd name="connsiteX12" fmla="*/ 3613422 w 3613422"/>
                <a:gd name="connsiteY12" fmla="*/ 3877967 h 7181421"/>
                <a:gd name="connsiteX13" fmla="*/ 3613422 w 3613422"/>
                <a:gd name="connsiteY13" fmla="*/ 4260976 h 7181421"/>
                <a:gd name="connsiteX14" fmla="*/ 3613422 w 3613422"/>
                <a:gd name="connsiteY14" fmla="*/ 4931242 h 7181421"/>
                <a:gd name="connsiteX15" fmla="*/ 3613422 w 3613422"/>
                <a:gd name="connsiteY15" fmla="*/ 5314252 h 7181421"/>
                <a:gd name="connsiteX16" fmla="*/ 3613422 w 3613422"/>
                <a:gd name="connsiteY16" fmla="*/ 5984518 h 7181421"/>
                <a:gd name="connsiteX17" fmla="*/ 3613422 w 3613422"/>
                <a:gd name="connsiteY17" fmla="*/ 6582969 h 7181421"/>
                <a:gd name="connsiteX18" fmla="*/ 3613422 w 3613422"/>
                <a:gd name="connsiteY18" fmla="*/ 7181421 h 7181421"/>
                <a:gd name="connsiteX19" fmla="*/ 3097219 w 3613422"/>
                <a:gd name="connsiteY19" fmla="*/ 7181421 h 7181421"/>
                <a:gd name="connsiteX20" fmla="*/ 2544881 w 3613422"/>
                <a:gd name="connsiteY20" fmla="*/ 7181421 h 7181421"/>
                <a:gd name="connsiteX21" fmla="*/ 1956410 w 3613422"/>
                <a:gd name="connsiteY21" fmla="*/ 7181421 h 7181421"/>
                <a:gd name="connsiteX22" fmla="*/ 1476341 w 3613422"/>
                <a:gd name="connsiteY22" fmla="*/ 7181421 h 7181421"/>
                <a:gd name="connsiteX23" fmla="*/ 924004 w 3613422"/>
                <a:gd name="connsiteY23" fmla="*/ 7181421 h 7181421"/>
                <a:gd name="connsiteX24" fmla="*/ 0 w 3613422"/>
                <a:gd name="connsiteY24" fmla="*/ 7181421 h 7181421"/>
                <a:gd name="connsiteX25" fmla="*/ 0 w 3613422"/>
                <a:gd name="connsiteY25" fmla="*/ 6582969 h 7181421"/>
                <a:gd name="connsiteX26" fmla="*/ 0 w 3613422"/>
                <a:gd name="connsiteY26" fmla="*/ 5912703 h 7181421"/>
                <a:gd name="connsiteX27" fmla="*/ 0 w 3613422"/>
                <a:gd name="connsiteY27" fmla="*/ 5529694 h 7181421"/>
                <a:gd name="connsiteX28" fmla="*/ 0 w 3613422"/>
                <a:gd name="connsiteY28" fmla="*/ 4859428 h 7181421"/>
                <a:gd name="connsiteX29" fmla="*/ 0 w 3613422"/>
                <a:gd name="connsiteY29" fmla="*/ 4189162 h 7181421"/>
                <a:gd name="connsiteX30" fmla="*/ 0 w 3613422"/>
                <a:gd name="connsiteY30" fmla="*/ 3518896 h 7181421"/>
                <a:gd name="connsiteX31" fmla="*/ 0 w 3613422"/>
                <a:gd name="connsiteY31" fmla="*/ 2920445 h 7181421"/>
                <a:gd name="connsiteX32" fmla="*/ 0 w 3613422"/>
                <a:gd name="connsiteY32" fmla="*/ 2178364 h 7181421"/>
                <a:gd name="connsiteX33" fmla="*/ 0 w 3613422"/>
                <a:gd name="connsiteY33" fmla="*/ 1723541 h 7181421"/>
                <a:gd name="connsiteX34" fmla="*/ 0 w 3613422"/>
                <a:gd name="connsiteY34" fmla="*/ 1196903 h 7181421"/>
                <a:gd name="connsiteX35" fmla="*/ 0 w 3613422"/>
                <a:gd name="connsiteY35" fmla="*/ 742080 h 7181421"/>
                <a:gd name="connsiteX36" fmla="*/ 0 w 3613422"/>
                <a:gd name="connsiteY36" fmla="*/ 0 h 718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613422" h="7181421" extrusionOk="0">
                  <a:moveTo>
                    <a:pt x="0" y="0"/>
                  </a:moveTo>
                  <a:cubicBezTo>
                    <a:pt x="206916" y="-24692"/>
                    <a:pt x="385990" y="35964"/>
                    <a:pt x="588472" y="0"/>
                  </a:cubicBezTo>
                  <a:cubicBezTo>
                    <a:pt x="790954" y="-35964"/>
                    <a:pt x="1009128" y="59952"/>
                    <a:pt x="1140809" y="0"/>
                  </a:cubicBezTo>
                  <a:cubicBezTo>
                    <a:pt x="1272490" y="-59952"/>
                    <a:pt x="1575305" y="154"/>
                    <a:pt x="1729281" y="0"/>
                  </a:cubicBezTo>
                  <a:cubicBezTo>
                    <a:pt x="1883257" y="-154"/>
                    <a:pt x="2110946" y="28394"/>
                    <a:pt x="2317752" y="0"/>
                  </a:cubicBezTo>
                  <a:cubicBezTo>
                    <a:pt x="2524558" y="-28394"/>
                    <a:pt x="2626408" y="12719"/>
                    <a:pt x="2906224" y="0"/>
                  </a:cubicBezTo>
                  <a:cubicBezTo>
                    <a:pt x="3186040" y="-12719"/>
                    <a:pt x="3353978" y="80881"/>
                    <a:pt x="3613422" y="0"/>
                  </a:cubicBezTo>
                  <a:cubicBezTo>
                    <a:pt x="3675474" y="265161"/>
                    <a:pt x="3573869" y="513799"/>
                    <a:pt x="3613422" y="670266"/>
                  </a:cubicBezTo>
                  <a:cubicBezTo>
                    <a:pt x="3652975" y="826733"/>
                    <a:pt x="3608014" y="1087829"/>
                    <a:pt x="3613422" y="1412346"/>
                  </a:cubicBezTo>
                  <a:cubicBezTo>
                    <a:pt x="3618830" y="1736863"/>
                    <a:pt x="3565474" y="1775944"/>
                    <a:pt x="3613422" y="1938984"/>
                  </a:cubicBezTo>
                  <a:cubicBezTo>
                    <a:pt x="3661370" y="2102024"/>
                    <a:pt x="3564739" y="2437933"/>
                    <a:pt x="3613422" y="2681064"/>
                  </a:cubicBezTo>
                  <a:cubicBezTo>
                    <a:pt x="3662105" y="2924195"/>
                    <a:pt x="3605724" y="3088467"/>
                    <a:pt x="3613422" y="3351330"/>
                  </a:cubicBezTo>
                  <a:cubicBezTo>
                    <a:pt x="3621120" y="3614193"/>
                    <a:pt x="3576026" y="3710945"/>
                    <a:pt x="3613422" y="3877967"/>
                  </a:cubicBezTo>
                  <a:cubicBezTo>
                    <a:pt x="3650818" y="4044989"/>
                    <a:pt x="3587289" y="4166789"/>
                    <a:pt x="3613422" y="4260976"/>
                  </a:cubicBezTo>
                  <a:cubicBezTo>
                    <a:pt x="3639555" y="4355163"/>
                    <a:pt x="3575985" y="4785512"/>
                    <a:pt x="3613422" y="4931242"/>
                  </a:cubicBezTo>
                  <a:cubicBezTo>
                    <a:pt x="3650859" y="5076972"/>
                    <a:pt x="3577363" y="5208619"/>
                    <a:pt x="3613422" y="5314252"/>
                  </a:cubicBezTo>
                  <a:cubicBezTo>
                    <a:pt x="3649481" y="5419885"/>
                    <a:pt x="3585131" y="5840908"/>
                    <a:pt x="3613422" y="5984518"/>
                  </a:cubicBezTo>
                  <a:cubicBezTo>
                    <a:pt x="3641713" y="6128128"/>
                    <a:pt x="3577555" y="6394494"/>
                    <a:pt x="3613422" y="6582969"/>
                  </a:cubicBezTo>
                  <a:cubicBezTo>
                    <a:pt x="3649289" y="6771444"/>
                    <a:pt x="3592171" y="6970044"/>
                    <a:pt x="3613422" y="7181421"/>
                  </a:cubicBezTo>
                  <a:cubicBezTo>
                    <a:pt x="3495302" y="7188989"/>
                    <a:pt x="3214519" y="7139806"/>
                    <a:pt x="3097219" y="7181421"/>
                  </a:cubicBezTo>
                  <a:cubicBezTo>
                    <a:pt x="2979919" y="7223036"/>
                    <a:pt x="2769381" y="7134733"/>
                    <a:pt x="2544881" y="7181421"/>
                  </a:cubicBezTo>
                  <a:cubicBezTo>
                    <a:pt x="2320381" y="7228109"/>
                    <a:pt x="2177212" y="7156595"/>
                    <a:pt x="1956410" y="7181421"/>
                  </a:cubicBezTo>
                  <a:cubicBezTo>
                    <a:pt x="1735608" y="7206247"/>
                    <a:pt x="1602666" y="7126267"/>
                    <a:pt x="1476341" y="7181421"/>
                  </a:cubicBezTo>
                  <a:cubicBezTo>
                    <a:pt x="1350016" y="7236575"/>
                    <a:pt x="1134322" y="7155998"/>
                    <a:pt x="924004" y="7181421"/>
                  </a:cubicBezTo>
                  <a:cubicBezTo>
                    <a:pt x="713686" y="7206844"/>
                    <a:pt x="238364" y="7100776"/>
                    <a:pt x="0" y="7181421"/>
                  </a:cubicBezTo>
                  <a:cubicBezTo>
                    <a:pt x="-22849" y="6995066"/>
                    <a:pt x="46053" y="6825194"/>
                    <a:pt x="0" y="6582969"/>
                  </a:cubicBezTo>
                  <a:cubicBezTo>
                    <a:pt x="-46053" y="6340744"/>
                    <a:pt x="74162" y="6227236"/>
                    <a:pt x="0" y="5912703"/>
                  </a:cubicBezTo>
                  <a:cubicBezTo>
                    <a:pt x="-74162" y="5598170"/>
                    <a:pt x="20978" y="5702456"/>
                    <a:pt x="0" y="5529694"/>
                  </a:cubicBezTo>
                  <a:cubicBezTo>
                    <a:pt x="-20978" y="5356932"/>
                    <a:pt x="67416" y="5060754"/>
                    <a:pt x="0" y="4859428"/>
                  </a:cubicBezTo>
                  <a:cubicBezTo>
                    <a:pt x="-67416" y="4658102"/>
                    <a:pt x="28163" y="4501108"/>
                    <a:pt x="0" y="4189162"/>
                  </a:cubicBezTo>
                  <a:cubicBezTo>
                    <a:pt x="-28163" y="3877216"/>
                    <a:pt x="77928" y="3781781"/>
                    <a:pt x="0" y="3518896"/>
                  </a:cubicBezTo>
                  <a:cubicBezTo>
                    <a:pt x="-77928" y="3256011"/>
                    <a:pt x="54561" y="3189464"/>
                    <a:pt x="0" y="2920445"/>
                  </a:cubicBezTo>
                  <a:cubicBezTo>
                    <a:pt x="-54561" y="2651426"/>
                    <a:pt x="28982" y="2415673"/>
                    <a:pt x="0" y="2178364"/>
                  </a:cubicBezTo>
                  <a:cubicBezTo>
                    <a:pt x="-28982" y="1941055"/>
                    <a:pt x="51301" y="1898770"/>
                    <a:pt x="0" y="1723541"/>
                  </a:cubicBezTo>
                  <a:cubicBezTo>
                    <a:pt x="-51301" y="1548312"/>
                    <a:pt x="16797" y="1349545"/>
                    <a:pt x="0" y="1196903"/>
                  </a:cubicBezTo>
                  <a:cubicBezTo>
                    <a:pt x="-16797" y="1044261"/>
                    <a:pt x="50137" y="954037"/>
                    <a:pt x="0" y="742080"/>
                  </a:cubicBezTo>
                  <a:cubicBezTo>
                    <a:pt x="-50137" y="530123"/>
                    <a:pt x="33397" y="263825"/>
                    <a:pt x="0" y="0"/>
                  </a:cubicBezTo>
                  <a:close/>
                </a:path>
              </a:pathLst>
            </a:custGeom>
            <a:noFill/>
            <a:ln>
              <a:prstDash val="solid"/>
              <a:extLst>
                <a:ext uri="{C807C97D-BFC1-408E-A445-0C87EB9F89A2}">
                  <ask:lineSketchStyleProps xmlns:ask="http://schemas.microsoft.com/office/drawing/2018/sketchyshapes" sd="577776241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476496D-0F77-5453-7707-86FD86CF80E1}"/>
                </a:ext>
              </a:extLst>
            </p:cNvPr>
            <p:cNvSpPr/>
            <p:nvPr/>
          </p:nvSpPr>
          <p:spPr>
            <a:xfrm>
              <a:off x="6524806" y="-723655"/>
              <a:ext cx="5463994" cy="7181421"/>
            </a:xfrm>
            <a:custGeom>
              <a:avLst/>
              <a:gdLst>
                <a:gd name="connsiteX0" fmla="*/ 0 w 5463994"/>
                <a:gd name="connsiteY0" fmla="*/ 0 h 7181421"/>
                <a:gd name="connsiteX1" fmla="*/ 655679 w 5463994"/>
                <a:gd name="connsiteY1" fmla="*/ 0 h 7181421"/>
                <a:gd name="connsiteX2" fmla="*/ 1256719 w 5463994"/>
                <a:gd name="connsiteY2" fmla="*/ 0 h 7181421"/>
                <a:gd name="connsiteX3" fmla="*/ 1912398 w 5463994"/>
                <a:gd name="connsiteY3" fmla="*/ 0 h 7181421"/>
                <a:gd name="connsiteX4" fmla="*/ 2568077 w 5463994"/>
                <a:gd name="connsiteY4" fmla="*/ 0 h 7181421"/>
                <a:gd name="connsiteX5" fmla="*/ 3223756 w 5463994"/>
                <a:gd name="connsiteY5" fmla="*/ 0 h 7181421"/>
                <a:gd name="connsiteX6" fmla="*/ 3824796 w 5463994"/>
                <a:gd name="connsiteY6" fmla="*/ 0 h 7181421"/>
                <a:gd name="connsiteX7" fmla="*/ 4425835 w 5463994"/>
                <a:gd name="connsiteY7" fmla="*/ 0 h 7181421"/>
                <a:gd name="connsiteX8" fmla="*/ 5463994 w 5463994"/>
                <a:gd name="connsiteY8" fmla="*/ 0 h 7181421"/>
                <a:gd name="connsiteX9" fmla="*/ 5463994 w 5463994"/>
                <a:gd name="connsiteY9" fmla="*/ 670266 h 7181421"/>
                <a:gd name="connsiteX10" fmla="*/ 5463994 w 5463994"/>
                <a:gd name="connsiteY10" fmla="*/ 1412346 h 7181421"/>
                <a:gd name="connsiteX11" fmla="*/ 5463994 w 5463994"/>
                <a:gd name="connsiteY11" fmla="*/ 2082612 h 7181421"/>
                <a:gd name="connsiteX12" fmla="*/ 5463994 w 5463994"/>
                <a:gd name="connsiteY12" fmla="*/ 2609250 h 7181421"/>
                <a:gd name="connsiteX13" fmla="*/ 5463994 w 5463994"/>
                <a:gd name="connsiteY13" fmla="*/ 2992259 h 7181421"/>
                <a:gd name="connsiteX14" fmla="*/ 5463994 w 5463994"/>
                <a:gd name="connsiteY14" fmla="*/ 3662525 h 7181421"/>
                <a:gd name="connsiteX15" fmla="*/ 5463994 w 5463994"/>
                <a:gd name="connsiteY15" fmla="*/ 4045534 h 7181421"/>
                <a:gd name="connsiteX16" fmla="*/ 5463994 w 5463994"/>
                <a:gd name="connsiteY16" fmla="*/ 4715800 h 7181421"/>
                <a:gd name="connsiteX17" fmla="*/ 5463994 w 5463994"/>
                <a:gd name="connsiteY17" fmla="*/ 5314252 h 7181421"/>
                <a:gd name="connsiteX18" fmla="*/ 5463994 w 5463994"/>
                <a:gd name="connsiteY18" fmla="*/ 6056332 h 7181421"/>
                <a:gd name="connsiteX19" fmla="*/ 5463994 w 5463994"/>
                <a:gd name="connsiteY19" fmla="*/ 6654783 h 7181421"/>
                <a:gd name="connsiteX20" fmla="*/ 5463994 w 5463994"/>
                <a:gd name="connsiteY20" fmla="*/ 7181421 h 7181421"/>
                <a:gd name="connsiteX21" fmla="*/ 4972235 w 5463994"/>
                <a:gd name="connsiteY21" fmla="*/ 7181421 h 7181421"/>
                <a:gd name="connsiteX22" fmla="*/ 4480475 w 5463994"/>
                <a:gd name="connsiteY22" fmla="*/ 7181421 h 7181421"/>
                <a:gd name="connsiteX23" fmla="*/ 3879436 w 5463994"/>
                <a:gd name="connsiteY23" fmla="*/ 7181421 h 7181421"/>
                <a:gd name="connsiteX24" fmla="*/ 3278396 w 5463994"/>
                <a:gd name="connsiteY24" fmla="*/ 7181421 h 7181421"/>
                <a:gd name="connsiteX25" fmla="*/ 2731997 w 5463994"/>
                <a:gd name="connsiteY25" fmla="*/ 7181421 h 7181421"/>
                <a:gd name="connsiteX26" fmla="*/ 2349517 w 5463994"/>
                <a:gd name="connsiteY26" fmla="*/ 7181421 h 7181421"/>
                <a:gd name="connsiteX27" fmla="*/ 1912398 w 5463994"/>
                <a:gd name="connsiteY27" fmla="*/ 7181421 h 7181421"/>
                <a:gd name="connsiteX28" fmla="*/ 1311359 w 5463994"/>
                <a:gd name="connsiteY28" fmla="*/ 7181421 h 7181421"/>
                <a:gd name="connsiteX29" fmla="*/ 655679 w 5463994"/>
                <a:gd name="connsiteY29" fmla="*/ 7181421 h 7181421"/>
                <a:gd name="connsiteX30" fmla="*/ 0 w 5463994"/>
                <a:gd name="connsiteY30" fmla="*/ 7181421 h 7181421"/>
                <a:gd name="connsiteX31" fmla="*/ 0 w 5463994"/>
                <a:gd name="connsiteY31" fmla="*/ 6798412 h 7181421"/>
                <a:gd name="connsiteX32" fmla="*/ 0 w 5463994"/>
                <a:gd name="connsiteY32" fmla="*/ 6056332 h 7181421"/>
                <a:gd name="connsiteX33" fmla="*/ 0 w 5463994"/>
                <a:gd name="connsiteY33" fmla="*/ 5601508 h 7181421"/>
                <a:gd name="connsiteX34" fmla="*/ 0 w 5463994"/>
                <a:gd name="connsiteY34" fmla="*/ 5074871 h 7181421"/>
                <a:gd name="connsiteX35" fmla="*/ 0 w 5463994"/>
                <a:gd name="connsiteY35" fmla="*/ 4620048 h 7181421"/>
                <a:gd name="connsiteX36" fmla="*/ 0 w 5463994"/>
                <a:gd name="connsiteY36" fmla="*/ 4093410 h 7181421"/>
                <a:gd name="connsiteX37" fmla="*/ 0 w 5463994"/>
                <a:gd name="connsiteY37" fmla="*/ 3638587 h 7181421"/>
                <a:gd name="connsiteX38" fmla="*/ 0 w 5463994"/>
                <a:gd name="connsiteY38" fmla="*/ 3111949 h 7181421"/>
                <a:gd name="connsiteX39" fmla="*/ 0 w 5463994"/>
                <a:gd name="connsiteY39" fmla="*/ 2728940 h 7181421"/>
                <a:gd name="connsiteX40" fmla="*/ 0 w 5463994"/>
                <a:gd name="connsiteY40" fmla="*/ 2345931 h 7181421"/>
                <a:gd name="connsiteX41" fmla="*/ 0 w 5463994"/>
                <a:gd name="connsiteY41" fmla="*/ 1603851 h 7181421"/>
                <a:gd name="connsiteX42" fmla="*/ 0 w 5463994"/>
                <a:gd name="connsiteY42" fmla="*/ 933585 h 7181421"/>
                <a:gd name="connsiteX43" fmla="*/ 0 w 5463994"/>
                <a:gd name="connsiteY43" fmla="*/ 0 h 718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463994" h="7181421" extrusionOk="0">
                  <a:moveTo>
                    <a:pt x="0" y="0"/>
                  </a:moveTo>
                  <a:cubicBezTo>
                    <a:pt x="144294" y="-2352"/>
                    <a:pt x="465768" y="41051"/>
                    <a:pt x="655679" y="0"/>
                  </a:cubicBezTo>
                  <a:cubicBezTo>
                    <a:pt x="845590" y="-41051"/>
                    <a:pt x="962634" y="30310"/>
                    <a:pt x="1256719" y="0"/>
                  </a:cubicBezTo>
                  <a:cubicBezTo>
                    <a:pt x="1550804" y="-30310"/>
                    <a:pt x="1703000" y="70329"/>
                    <a:pt x="1912398" y="0"/>
                  </a:cubicBezTo>
                  <a:cubicBezTo>
                    <a:pt x="2121796" y="-70329"/>
                    <a:pt x="2304260" y="31525"/>
                    <a:pt x="2568077" y="0"/>
                  </a:cubicBezTo>
                  <a:cubicBezTo>
                    <a:pt x="2831894" y="-31525"/>
                    <a:pt x="2902650" y="20736"/>
                    <a:pt x="3223756" y="0"/>
                  </a:cubicBezTo>
                  <a:cubicBezTo>
                    <a:pt x="3544862" y="-20736"/>
                    <a:pt x="3574400" y="45797"/>
                    <a:pt x="3824796" y="0"/>
                  </a:cubicBezTo>
                  <a:cubicBezTo>
                    <a:pt x="4075192" y="-45797"/>
                    <a:pt x="4294341" y="15484"/>
                    <a:pt x="4425835" y="0"/>
                  </a:cubicBezTo>
                  <a:cubicBezTo>
                    <a:pt x="4557329" y="-15484"/>
                    <a:pt x="5112012" y="100296"/>
                    <a:pt x="5463994" y="0"/>
                  </a:cubicBezTo>
                  <a:cubicBezTo>
                    <a:pt x="5480375" y="200459"/>
                    <a:pt x="5398064" y="455480"/>
                    <a:pt x="5463994" y="670266"/>
                  </a:cubicBezTo>
                  <a:cubicBezTo>
                    <a:pt x="5529924" y="885052"/>
                    <a:pt x="5415311" y="1169215"/>
                    <a:pt x="5463994" y="1412346"/>
                  </a:cubicBezTo>
                  <a:cubicBezTo>
                    <a:pt x="5512677" y="1655477"/>
                    <a:pt x="5456296" y="1819749"/>
                    <a:pt x="5463994" y="2082612"/>
                  </a:cubicBezTo>
                  <a:cubicBezTo>
                    <a:pt x="5471692" y="2345475"/>
                    <a:pt x="5427674" y="2437440"/>
                    <a:pt x="5463994" y="2609250"/>
                  </a:cubicBezTo>
                  <a:cubicBezTo>
                    <a:pt x="5500314" y="2781060"/>
                    <a:pt x="5437861" y="2898072"/>
                    <a:pt x="5463994" y="2992259"/>
                  </a:cubicBezTo>
                  <a:cubicBezTo>
                    <a:pt x="5490127" y="3086446"/>
                    <a:pt x="5426557" y="3516795"/>
                    <a:pt x="5463994" y="3662525"/>
                  </a:cubicBezTo>
                  <a:cubicBezTo>
                    <a:pt x="5501431" y="3808255"/>
                    <a:pt x="5418705" y="3941200"/>
                    <a:pt x="5463994" y="4045534"/>
                  </a:cubicBezTo>
                  <a:cubicBezTo>
                    <a:pt x="5509283" y="4149868"/>
                    <a:pt x="5435703" y="4572190"/>
                    <a:pt x="5463994" y="4715800"/>
                  </a:cubicBezTo>
                  <a:cubicBezTo>
                    <a:pt x="5492285" y="4859410"/>
                    <a:pt x="5429078" y="5122290"/>
                    <a:pt x="5463994" y="5314252"/>
                  </a:cubicBezTo>
                  <a:cubicBezTo>
                    <a:pt x="5498910" y="5506214"/>
                    <a:pt x="5410875" y="5787553"/>
                    <a:pt x="5463994" y="6056332"/>
                  </a:cubicBezTo>
                  <a:cubicBezTo>
                    <a:pt x="5517113" y="6325111"/>
                    <a:pt x="5433031" y="6406167"/>
                    <a:pt x="5463994" y="6654783"/>
                  </a:cubicBezTo>
                  <a:cubicBezTo>
                    <a:pt x="5494957" y="6903399"/>
                    <a:pt x="5431139" y="6976111"/>
                    <a:pt x="5463994" y="7181421"/>
                  </a:cubicBezTo>
                  <a:cubicBezTo>
                    <a:pt x="5259196" y="7235955"/>
                    <a:pt x="5205305" y="7138471"/>
                    <a:pt x="4972235" y="7181421"/>
                  </a:cubicBezTo>
                  <a:cubicBezTo>
                    <a:pt x="4739165" y="7224371"/>
                    <a:pt x="4650646" y="7127179"/>
                    <a:pt x="4480475" y="7181421"/>
                  </a:cubicBezTo>
                  <a:cubicBezTo>
                    <a:pt x="4310304" y="7235663"/>
                    <a:pt x="4116122" y="7175778"/>
                    <a:pt x="3879436" y="7181421"/>
                  </a:cubicBezTo>
                  <a:cubicBezTo>
                    <a:pt x="3642750" y="7187064"/>
                    <a:pt x="3411663" y="7127604"/>
                    <a:pt x="3278396" y="7181421"/>
                  </a:cubicBezTo>
                  <a:cubicBezTo>
                    <a:pt x="3145129" y="7235238"/>
                    <a:pt x="2861564" y="7155466"/>
                    <a:pt x="2731997" y="7181421"/>
                  </a:cubicBezTo>
                  <a:cubicBezTo>
                    <a:pt x="2602430" y="7207376"/>
                    <a:pt x="2529015" y="7142467"/>
                    <a:pt x="2349517" y="7181421"/>
                  </a:cubicBezTo>
                  <a:cubicBezTo>
                    <a:pt x="2170019" y="7220375"/>
                    <a:pt x="2059319" y="7129786"/>
                    <a:pt x="1912398" y="7181421"/>
                  </a:cubicBezTo>
                  <a:cubicBezTo>
                    <a:pt x="1765477" y="7233056"/>
                    <a:pt x="1447855" y="7110499"/>
                    <a:pt x="1311359" y="7181421"/>
                  </a:cubicBezTo>
                  <a:cubicBezTo>
                    <a:pt x="1174863" y="7252343"/>
                    <a:pt x="858119" y="7180041"/>
                    <a:pt x="655679" y="7181421"/>
                  </a:cubicBezTo>
                  <a:cubicBezTo>
                    <a:pt x="453239" y="7182801"/>
                    <a:pt x="177689" y="7177594"/>
                    <a:pt x="0" y="7181421"/>
                  </a:cubicBezTo>
                  <a:cubicBezTo>
                    <a:pt x="-28961" y="7098850"/>
                    <a:pt x="4937" y="6896148"/>
                    <a:pt x="0" y="6798412"/>
                  </a:cubicBezTo>
                  <a:cubicBezTo>
                    <a:pt x="-4937" y="6700676"/>
                    <a:pt x="32633" y="6293121"/>
                    <a:pt x="0" y="6056332"/>
                  </a:cubicBezTo>
                  <a:cubicBezTo>
                    <a:pt x="-32633" y="5819543"/>
                    <a:pt x="44301" y="5779634"/>
                    <a:pt x="0" y="5601508"/>
                  </a:cubicBezTo>
                  <a:cubicBezTo>
                    <a:pt x="-44301" y="5423382"/>
                    <a:pt x="22491" y="5225453"/>
                    <a:pt x="0" y="5074871"/>
                  </a:cubicBezTo>
                  <a:cubicBezTo>
                    <a:pt x="-22491" y="4924289"/>
                    <a:pt x="50137" y="4832005"/>
                    <a:pt x="0" y="4620048"/>
                  </a:cubicBezTo>
                  <a:cubicBezTo>
                    <a:pt x="-50137" y="4408091"/>
                    <a:pt x="1529" y="4268046"/>
                    <a:pt x="0" y="4093410"/>
                  </a:cubicBezTo>
                  <a:cubicBezTo>
                    <a:pt x="-1529" y="3918774"/>
                    <a:pt x="52510" y="3731474"/>
                    <a:pt x="0" y="3638587"/>
                  </a:cubicBezTo>
                  <a:cubicBezTo>
                    <a:pt x="-52510" y="3545700"/>
                    <a:pt x="49638" y="3287470"/>
                    <a:pt x="0" y="3111949"/>
                  </a:cubicBezTo>
                  <a:cubicBezTo>
                    <a:pt x="-49638" y="2936428"/>
                    <a:pt x="7235" y="2810954"/>
                    <a:pt x="0" y="2728940"/>
                  </a:cubicBezTo>
                  <a:cubicBezTo>
                    <a:pt x="-7235" y="2646926"/>
                    <a:pt x="22534" y="2423277"/>
                    <a:pt x="0" y="2345931"/>
                  </a:cubicBezTo>
                  <a:cubicBezTo>
                    <a:pt x="-22534" y="2268585"/>
                    <a:pt x="44535" y="1949576"/>
                    <a:pt x="0" y="1603851"/>
                  </a:cubicBezTo>
                  <a:cubicBezTo>
                    <a:pt x="-44535" y="1258126"/>
                    <a:pt x="17636" y="1167889"/>
                    <a:pt x="0" y="933585"/>
                  </a:cubicBezTo>
                  <a:cubicBezTo>
                    <a:pt x="-17636" y="699281"/>
                    <a:pt x="31984" y="442119"/>
                    <a:pt x="0" y="0"/>
                  </a:cubicBezTo>
                  <a:close/>
                </a:path>
              </a:pathLst>
            </a:custGeom>
            <a:noFill/>
            <a:ln>
              <a:prstDash val="solid"/>
              <a:extLst>
                <a:ext uri="{C807C97D-BFC1-408E-A445-0C87EB9F89A2}">
                  <ask:lineSketchStyleProps xmlns:ask="http://schemas.microsoft.com/office/drawing/2018/sketchyshapes" sd="577776241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A68E5D1-1775-162F-F99E-8EEB49D5CF9E}"/>
                </a:ext>
              </a:extLst>
            </p:cNvPr>
            <p:cNvSpPr txBox="1"/>
            <p:nvPr/>
          </p:nvSpPr>
          <p:spPr>
            <a:xfrm>
              <a:off x="-174172" y="6574843"/>
              <a:ext cx="2177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a. </a:t>
              </a:r>
              <a:r>
                <a:rPr lang="zh-CN" altLang="en-US" sz="2400" dirty="0"/>
                <a:t>前向计算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47D63C0-1E95-5C90-D101-DF345A9434CC}"/>
                </a:ext>
              </a:extLst>
            </p:cNvPr>
            <p:cNvSpPr txBox="1"/>
            <p:nvPr/>
          </p:nvSpPr>
          <p:spPr>
            <a:xfrm>
              <a:off x="2700567" y="6574843"/>
              <a:ext cx="33622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b. </a:t>
              </a:r>
              <a:r>
                <a:rPr lang="zh-CN" altLang="en-US" sz="2400" dirty="0"/>
                <a:t>反向计算，会依赖前向计算的中间结果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2D27FA2-C319-9DEA-72A4-840F41123D63}"/>
                </a:ext>
              </a:extLst>
            </p:cNvPr>
            <p:cNvSpPr txBox="1"/>
            <p:nvPr/>
          </p:nvSpPr>
          <p:spPr>
            <a:xfrm>
              <a:off x="6524806" y="6574843"/>
              <a:ext cx="60508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c. </a:t>
              </a:r>
              <a:r>
                <a:rPr lang="zh-CN" altLang="en-US" sz="2400" dirty="0"/>
                <a:t>采用</a:t>
              </a:r>
              <a:r>
                <a:rPr lang="en-US" altLang="zh-CN" sz="2400" dirty="0"/>
                <a:t>recompute</a:t>
              </a:r>
              <a:r>
                <a:rPr lang="zh-CN" altLang="en-US" sz="2400" dirty="0"/>
                <a:t>技术，只储存若干个中间变量（蓝色节点），其他中间变量在反向求导时候重新进行前向计算得到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312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</Words>
  <Application>Microsoft Office PowerPoint</Application>
  <PresentationFormat>宽屏</PresentationFormat>
  <Paragraphs>4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Fesian Xu</dc:creator>
  <cp:lastModifiedBy>Xu Fesian</cp:lastModifiedBy>
  <cp:revision>2</cp:revision>
  <dcterms:created xsi:type="dcterms:W3CDTF">2022-06-11T16:08:38Z</dcterms:created>
  <dcterms:modified xsi:type="dcterms:W3CDTF">2022-06-11T16:15:25Z</dcterms:modified>
</cp:coreProperties>
</file>