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15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2F2D7-78AE-68CA-2E0F-12B6A5F20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8A230B-633B-8ED1-B8B5-780C5B141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4A4A5-8348-0434-AD45-9E47C592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BA61-E34B-4091-8ADB-CE2F3A1F7E2C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E0281-4776-848B-8942-10F49E04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2CACE-48E2-13AD-FE5A-1146CD31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571E-61EB-4869-9644-FABE4D5C6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4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A15E5-41A1-96AF-DE60-89227506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AC178F-1B43-6DAA-820F-A088DBDB6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CA08E-62C4-3F1B-B274-24F396CB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BA61-E34B-4091-8ADB-CE2F3A1F7E2C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22307-7300-A33D-BEA6-0CDB3F6B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C782E-053F-2357-AA01-104FBDC2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571E-61EB-4869-9644-FABE4D5C6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6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426307-26AD-8AD0-7CAA-925F85A31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F67208-F3EC-DB40-6C3A-44942230E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EBA0-AB2F-4535-601D-E8013B01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BA61-E34B-4091-8ADB-CE2F3A1F7E2C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9394F-E731-E7CC-7069-72630806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597C3-DC35-AE3C-97B3-45B5F26C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571E-61EB-4869-9644-FABE4D5C6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E3B01-EB65-E35C-B8F7-618F412F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FCC89-A1B4-96BB-52CA-E8A0BF55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47E67-32A0-1F27-D8CD-5C8B907A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BA61-E34B-4091-8ADB-CE2F3A1F7E2C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F87AB-7D8B-C8CB-7852-0B229FA5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22624-C659-F533-B1A7-C0BCC9CD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571E-61EB-4869-9644-FABE4D5C6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94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5B7BE-CDCF-5F2B-0500-83357674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0CBEF-EEBE-F552-BC52-E37F2C745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6DA65-ACAA-B615-395B-B558504E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BA61-E34B-4091-8ADB-CE2F3A1F7E2C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02BC4-A2AF-FF20-EFD4-AA7D1916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A341A-EAE1-4E6F-7E1A-0783738B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571E-61EB-4869-9644-FABE4D5C6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1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8EAEF-13C5-EBB0-392D-07CE0C8B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4BEB9-6006-86EB-7D12-F5AF69AAA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3D0F03-CB7C-9610-E613-3D54ABA12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223F46-CA86-82D8-F485-C01CAE01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BA61-E34B-4091-8ADB-CE2F3A1F7E2C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206F5-3A1F-1B36-F4C5-240BE8AA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9295A-9FBD-647A-96F0-7CC270AD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571E-61EB-4869-9644-FABE4D5C6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81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2E591-0A04-2CE7-3B5C-B0FAEC9D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B6ACB-0545-5AA3-A053-FA1CE28B9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CF34BD-B7D6-DA18-42E9-0DFF8B848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1529D4-07EF-E235-055C-98A84E0C3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632715-A08D-A30B-21BC-2BEFEA527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E8F27E-5B24-9A4D-4711-5730A49F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BA61-E34B-4091-8ADB-CE2F3A1F7E2C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F589EC-3994-FDBE-F8F6-1589B45B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1C3730-4056-B496-01A3-75AE9A46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571E-61EB-4869-9644-FABE4D5C6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3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BDD05-1D42-7E6E-B57E-96DB8B27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4CA076-6E3E-D765-A3ED-0984ECAD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BA61-E34B-4091-8ADB-CE2F3A1F7E2C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353057-A659-1C1A-FE6C-5E6D8290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BF407D-551C-5B7F-42AB-D1C1060C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571E-61EB-4869-9644-FABE4D5C6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5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0A9CB4-3607-5416-7303-1B0B54D7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BA61-E34B-4091-8ADB-CE2F3A1F7E2C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968BCC-5AF0-DF3E-0489-194AD3C4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A797F1-D54E-02B6-A313-6FE373FF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571E-61EB-4869-9644-FABE4D5C6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3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BCB90-89AD-5981-C2DF-BF7A1650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B23C0-2E19-D3B9-A76B-0558A828A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A0B2E9-D1DB-855A-2305-BEA3CA569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4AA43D-7402-4A86-6BDA-AC2A367A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BA61-E34B-4091-8ADB-CE2F3A1F7E2C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4A1439-FFEF-92C7-943B-D62EF508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74D629-7341-2E24-E631-51720987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571E-61EB-4869-9644-FABE4D5C6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2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9D541-A111-AB7B-5988-46C95AE9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9A897-088F-AD2C-A288-0C65E7491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363BD-6A83-4B20-CA6B-61E81B76E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8158BC-E52C-0B92-722B-6DF15069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BA61-E34B-4091-8ADB-CE2F3A1F7E2C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767DAE-799A-53E4-0451-6F651B3B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BA36C-8B79-9625-7BE7-E0D9C43D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571E-61EB-4869-9644-FABE4D5C6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4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B45BD6-5CC6-C3F2-6D8B-21A38198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3AD33-0AE4-5EDA-66EF-F03F2B50A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C8004-0064-C21B-1562-6418433A3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BA61-E34B-4091-8ADB-CE2F3A1F7E2C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63E7F-978C-4BCD-7794-2228C456F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C008A-7A75-6D5E-0CB0-17F079C9E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C571E-61EB-4869-9644-FABE4D5C6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2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>
            <a:extLst>
              <a:ext uri="{FF2B5EF4-FFF2-40B4-BE49-F238E27FC236}">
                <a16:creationId xmlns:a16="http://schemas.microsoft.com/office/drawing/2014/main" id="{8C8C45C3-F2D5-5DF4-2C59-E9901B65613B}"/>
              </a:ext>
            </a:extLst>
          </p:cNvPr>
          <p:cNvGrpSpPr/>
          <p:nvPr/>
        </p:nvGrpSpPr>
        <p:grpSpPr>
          <a:xfrm>
            <a:off x="-5253538" y="-2006600"/>
            <a:ext cx="21801228" cy="11132457"/>
            <a:chOff x="-5253538" y="-2006600"/>
            <a:chExt cx="21801228" cy="11132457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A57341D6-89D6-9BCE-FB2F-265E540DBDFE}"/>
                </a:ext>
              </a:extLst>
            </p:cNvPr>
            <p:cNvGrpSpPr/>
            <p:nvPr/>
          </p:nvGrpSpPr>
          <p:grpSpPr>
            <a:xfrm>
              <a:off x="-4553229" y="-1595099"/>
              <a:ext cx="9550651" cy="10302198"/>
              <a:chOff x="-1389749" y="-884504"/>
              <a:chExt cx="9550651" cy="1030219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8A420D-818E-DDF6-BDBD-F87B870BA525}"/>
                  </a:ext>
                </a:extLst>
              </p:cNvPr>
              <p:cNvSpPr/>
              <p:nvPr/>
            </p:nvSpPr>
            <p:spPr>
              <a:xfrm>
                <a:off x="1292465" y="-884504"/>
                <a:ext cx="2273384" cy="958532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467AE68-3233-20D0-2DC5-D9DDA33CB1ED}"/>
                  </a:ext>
                </a:extLst>
              </p:cNvPr>
              <p:cNvSpPr/>
              <p:nvPr/>
            </p:nvSpPr>
            <p:spPr>
              <a:xfrm>
                <a:off x="1451263" y="-653199"/>
                <a:ext cx="1840543" cy="85918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URL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预处理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1258194-7CCE-FC3A-2B5C-A7D73126224B}"/>
                  </a:ext>
                </a:extLst>
              </p:cNvPr>
              <p:cNvSpPr/>
              <p:nvPr/>
            </p:nvSpPr>
            <p:spPr>
              <a:xfrm>
                <a:off x="1451262" y="526351"/>
                <a:ext cx="1840543" cy="85918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视频下载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AAE7BC7-54E5-BD6E-12F7-C331B367D9B9}"/>
                  </a:ext>
                </a:extLst>
              </p:cNvPr>
              <p:cNvSpPr/>
              <p:nvPr/>
            </p:nvSpPr>
            <p:spPr>
              <a:xfrm>
                <a:off x="1451261" y="1707846"/>
                <a:ext cx="1840543" cy="85918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视频抽帧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（降采样）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E089CD8-1E3E-B179-2A80-3EA56E581D2B}"/>
                  </a:ext>
                </a:extLst>
              </p:cNvPr>
              <p:cNvSpPr/>
              <p:nvPr/>
            </p:nvSpPr>
            <p:spPr>
              <a:xfrm>
                <a:off x="1451261" y="2887396"/>
                <a:ext cx="1840543" cy="85918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视频帧的预处理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A17DD81-C15B-2BF8-3ED2-C68F7E613E0E}"/>
                  </a:ext>
                </a:extLst>
              </p:cNvPr>
              <p:cNvSpPr/>
              <p:nvPr/>
            </p:nvSpPr>
            <p:spPr>
              <a:xfrm>
                <a:off x="1451261" y="4066946"/>
                <a:ext cx="1840543" cy="85918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打包发给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计算服务</a:t>
                </a:r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F67BAA2F-5087-4189-48DB-1960FB2E3918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 flipH="1">
                <a:off x="2371534" y="205981"/>
                <a:ext cx="1" cy="32037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DA1D3332-7659-F97C-2127-AE52D0D48F03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 flipH="1">
                <a:off x="2371533" y="1385531"/>
                <a:ext cx="1" cy="322315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AA300236-1D6D-0E2F-1C14-205E5E5957D5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2371533" y="2567026"/>
                <a:ext cx="0" cy="32037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8BC613B4-40AB-79D0-5E95-C67B3912426A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2371533" y="3746576"/>
                <a:ext cx="0" cy="32037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E245D0E-E586-526F-3CA8-A4E9C493CF70}"/>
                  </a:ext>
                </a:extLst>
              </p:cNvPr>
              <p:cNvSpPr/>
              <p:nvPr/>
            </p:nvSpPr>
            <p:spPr>
              <a:xfrm>
                <a:off x="5879576" y="3899241"/>
                <a:ext cx="2273384" cy="480158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9CD63B8-4CE8-D397-4AEB-5F40EFF5C25D}"/>
                  </a:ext>
                </a:extLst>
              </p:cNvPr>
              <p:cNvSpPr txBox="1"/>
              <p:nvPr/>
            </p:nvSpPr>
            <p:spPr>
              <a:xfrm>
                <a:off x="1451261" y="8956029"/>
                <a:ext cx="2064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视频抽帧服务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6460EB1-D6E2-50F0-0AA9-E39C3D1F2D68}"/>
                  </a:ext>
                </a:extLst>
              </p:cNvPr>
              <p:cNvSpPr/>
              <p:nvPr/>
            </p:nvSpPr>
            <p:spPr>
              <a:xfrm>
                <a:off x="6095999" y="4066946"/>
                <a:ext cx="1840543" cy="85918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拆包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56E6F40-7A4D-899F-2758-AABE900761C3}"/>
                  </a:ext>
                </a:extLst>
              </p:cNvPr>
              <p:cNvSpPr/>
              <p:nvPr/>
            </p:nvSpPr>
            <p:spPr>
              <a:xfrm>
                <a:off x="6095998" y="5246497"/>
                <a:ext cx="1840543" cy="85918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像素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Normalization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4636317-D698-E86B-CEC1-FFC2673DC0A8}"/>
                  </a:ext>
                </a:extLst>
              </p:cNvPr>
              <p:cNvSpPr/>
              <p:nvPr/>
            </p:nvSpPr>
            <p:spPr>
              <a:xfrm>
                <a:off x="6095997" y="6424386"/>
                <a:ext cx="1840543" cy="85918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模型计算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1F82C6C-FF84-0C94-1DEE-16C154461C5F}"/>
                  </a:ext>
                </a:extLst>
              </p:cNvPr>
              <p:cNvSpPr/>
              <p:nvPr/>
            </p:nvSpPr>
            <p:spPr>
              <a:xfrm>
                <a:off x="6096000" y="7602275"/>
                <a:ext cx="1840543" cy="85918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结果后处理</a:t>
                </a:r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34EA837E-D7E1-FDD8-591C-5EA78CF068D9}"/>
                  </a:ext>
                </a:extLst>
              </p:cNvPr>
              <p:cNvCxnSpPr>
                <a:cxnSpLocks/>
                <a:stCxn id="41" idx="2"/>
                <a:endCxn id="42" idx="0"/>
              </p:cNvCxnSpPr>
              <p:nvPr/>
            </p:nvCxnSpPr>
            <p:spPr>
              <a:xfrm flipH="1">
                <a:off x="7016270" y="4926126"/>
                <a:ext cx="1" cy="32037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92348C20-91E8-A1EA-B892-60D467ADAF95}"/>
                  </a:ext>
                </a:extLst>
              </p:cNvPr>
              <p:cNvCxnSpPr>
                <a:cxnSpLocks/>
                <a:stCxn id="42" idx="2"/>
                <a:endCxn id="43" idx="0"/>
              </p:cNvCxnSpPr>
              <p:nvPr/>
            </p:nvCxnSpPr>
            <p:spPr>
              <a:xfrm flipH="1">
                <a:off x="7016269" y="6105677"/>
                <a:ext cx="1" cy="318709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5A28E558-E7ED-E7E0-02AB-F3744EC4D65F}"/>
                  </a:ext>
                </a:extLst>
              </p:cNvPr>
              <p:cNvCxnSpPr>
                <a:cxnSpLocks/>
                <a:stCxn id="43" idx="2"/>
                <a:endCxn id="44" idx="0"/>
              </p:cNvCxnSpPr>
              <p:nvPr/>
            </p:nvCxnSpPr>
            <p:spPr>
              <a:xfrm>
                <a:off x="7016269" y="7283566"/>
                <a:ext cx="3" cy="318709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流程图: 磁盘 56">
                <a:extLst>
                  <a:ext uri="{FF2B5EF4-FFF2-40B4-BE49-F238E27FC236}">
                    <a16:creationId xmlns:a16="http://schemas.microsoft.com/office/drawing/2014/main" id="{3E5DBD49-0F26-D027-B70A-55CC16EE60B7}"/>
                  </a:ext>
                </a:extLst>
              </p:cNvPr>
              <p:cNvSpPr/>
              <p:nvPr/>
            </p:nvSpPr>
            <p:spPr>
              <a:xfrm>
                <a:off x="-1389749" y="-523779"/>
                <a:ext cx="1671742" cy="60034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URL</a:t>
                </a:r>
                <a:r>
                  <a:rPr lang="zh-CN" altLang="en-US" dirty="0"/>
                  <a:t>库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BF51A8B-BCBD-7540-1425-6649085FBAC2}"/>
                  </a:ext>
                </a:extLst>
              </p:cNvPr>
              <p:cNvSpPr txBox="1"/>
              <p:nvPr/>
            </p:nvSpPr>
            <p:spPr>
              <a:xfrm>
                <a:off x="4080408" y="3967056"/>
                <a:ext cx="1514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网络传输</a:t>
                </a:r>
              </a:p>
            </p:txBody>
          </p: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E06175C0-1E61-60B5-4FD9-14A385AAA1B9}"/>
                  </a:ext>
                </a:extLst>
              </p:cNvPr>
              <p:cNvCxnSpPr>
                <a:stCxn id="9" idx="3"/>
                <a:endCxn id="41" idx="1"/>
              </p:cNvCxnSpPr>
              <p:nvPr/>
            </p:nvCxnSpPr>
            <p:spPr>
              <a:xfrm>
                <a:off x="3291804" y="4496536"/>
                <a:ext cx="280419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0B324CFE-31E9-E57A-1129-83FD29BF6A33}"/>
                  </a:ext>
                </a:extLst>
              </p:cNvPr>
              <p:cNvSpPr/>
              <p:nvPr/>
            </p:nvSpPr>
            <p:spPr>
              <a:xfrm>
                <a:off x="1460020" y="7602275"/>
                <a:ext cx="1840543" cy="85918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结果后处理</a:t>
                </a:r>
              </a:p>
            </p:txBody>
          </p: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3C6A813E-0346-0059-9C53-1D82B1FB5A27}"/>
                  </a:ext>
                </a:extLst>
              </p:cNvPr>
              <p:cNvCxnSpPr>
                <a:cxnSpLocks/>
                <a:stCxn id="44" idx="1"/>
                <a:endCxn id="83" idx="3"/>
              </p:cNvCxnSpPr>
              <p:nvPr/>
            </p:nvCxnSpPr>
            <p:spPr>
              <a:xfrm flipH="1">
                <a:off x="3300563" y="8031865"/>
                <a:ext cx="2795437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0A2B5CF-C308-E617-569D-227D65E1C403}"/>
                  </a:ext>
                </a:extLst>
              </p:cNvPr>
              <p:cNvSpPr txBox="1"/>
              <p:nvPr/>
            </p:nvSpPr>
            <p:spPr>
              <a:xfrm>
                <a:off x="4080408" y="7442920"/>
                <a:ext cx="1514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网络传输</a:t>
                </a:r>
              </a:p>
            </p:txBody>
          </p: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E8E0755B-D670-4FFA-09A2-7BE85CD36905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243324" y="-223609"/>
                <a:ext cx="1207939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流程图: 磁盘 94">
                <a:extLst>
                  <a:ext uri="{FF2B5EF4-FFF2-40B4-BE49-F238E27FC236}">
                    <a16:creationId xmlns:a16="http://schemas.microsoft.com/office/drawing/2014/main" id="{7C3057B0-8A37-A8C1-DF63-A5D7B3B89C81}"/>
                  </a:ext>
                </a:extLst>
              </p:cNvPr>
              <p:cNvSpPr/>
              <p:nvPr/>
            </p:nvSpPr>
            <p:spPr>
              <a:xfrm>
                <a:off x="-1384827" y="7731695"/>
                <a:ext cx="1671742" cy="60034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特征库</a:t>
                </a:r>
              </a:p>
            </p:txBody>
          </p:sp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DB405346-6C39-F917-2DEA-41CCC91A6511}"/>
                  </a:ext>
                </a:extLst>
              </p:cNvPr>
              <p:cNvCxnSpPr>
                <a:cxnSpLocks/>
                <a:stCxn id="83" idx="1"/>
                <a:endCxn id="95" idx="4"/>
              </p:cNvCxnSpPr>
              <p:nvPr/>
            </p:nvCxnSpPr>
            <p:spPr>
              <a:xfrm flipH="1">
                <a:off x="286915" y="8031865"/>
                <a:ext cx="117310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BDA12ED-D398-6214-518B-E7018765122E}"/>
                  </a:ext>
                </a:extLst>
              </p:cNvPr>
              <p:cNvSpPr txBox="1"/>
              <p:nvPr/>
            </p:nvSpPr>
            <p:spPr>
              <a:xfrm>
                <a:off x="6095997" y="8956029"/>
                <a:ext cx="2064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模型计算服务</a:t>
                </a: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EFB9507-EC12-D4BE-B451-77E326462D5D}"/>
                </a:ext>
              </a:extLst>
            </p:cNvPr>
            <p:cNvSpPr/>
            <p:nvPr/>
          </p:nvSpPr>
          <p:spPr>
            <a:xfrm>
              <a:off x="-5253538" y="-2006600"/>
              <a:ext cx="11103429" cy="11132457"/>
            </a:xfrm>
            <a:custGeom>
              <a:avLst/>
              <a:gdLst>
                <a:gd name="connsiteX0" fmla="*/ 0 w 11103429"/>
                <a:gd name="connsiteY0" fmla="*/ 0 h 11132457"/>
                <a:gd name="connsiteX1" fmla="*/ 473357 w 11103429"/>
                <a:gd name="connsiteY1" fmla="*/ 0 h 11132457"/>
                <a:gd name="connsiteX2" fmla="*/ 724645 w 11103429"/>
                <a:gd name="connsiteY2" fmla="*/ 0 h 11132457"/>
                <a:gd name="connsiteX3" fmla="*/ 1531104 w 11103429"/>
                <a:gd name="connsiteY3" fmla="*/ 0 h 11132457"/>
                <a:gd name="connsiteX4" fmla="*/ 2004461 w 11103429"/>
                <a:gd name="connsiteY4" fmla="*/ 0 h 11132457"/>
                <a:gd name="connsiteX5" fmla="*/ 2477818 w 11103429"/>
                <a:gd name="connsiteY5" fmla="*/ 0 h 11132457"/>
                <a:gd name="connsiteX6" fmla="*/ 3284277 w 11103429"/>
                <a:gd name="connsiteY6" fmla="*/ 0 h 11132457"/>
                <a:gd name="connsiteX7" fmla="*/ 3646600 w 11103429"/>
                <a:gd name="connsiteY7" fmla="*/ 0 h 11132457"/>
                <a:gd name="connsiteX8" fmla="*/ 4453059 w 11103429"/>
                <a:gd name="connsiteY8" fmla="*/ 0 h 11132457"/>
                <a:gd name="connsiteX9" fmla="*/ 5259519 w 11103429"/>
                <a:gd name="connsiteY9" fmla="*/ 0 h 11132457"/>
                <a:gd name="connsiteX10" fmla="*/ 5843910 w 11103429"/>
                <a:gd name="connsiteY10" fmla="*/ 0 h 11132457"/>
                <a:gd name="connsiteX11" fmla="*/ 6650370 w 11103429"/>
                <a:gd name="connsiteY11" fmla="*/ 0 h 11132457"/>
                <a:gd name="connsiteX12" fmla="*/ 7123726 w 11103429"/>
                <a:gd name="connsiteY12" fmla="*/ 0 h 11132457"/>
                <a:gd name="connsiteX13" fmla="*/ 7597083 w 11103429"/>
                <a:gd name="connsiteY13" fmla="*/ 0 h 11132457"/>
                <a:gd name="connsiteX14" fmla="*/ 8292508 w 11103429"/>
                <a:gd name="connsiteY14" fmla="*/ 0 h 11132457"/>
                <a:gd name="connsiteX15" fmla="*/ 8765865 w 11103429"/>
                <a:gd name="connsiteY15" fmla="*/ 0 h 11132457"/>
                <a:gd name="connsiteX16" fmla="*/ 9572325 w 11103429"/>
                <a:gd name="connsiteY16" fmla="*/ 0 h 11132457"/>
                <a:gd name="connsiteX17" fmla="*/ 10378784 w 11103429"/>
                <a:gd name="connsiteY17" fmla="*/ 0 h 11132457"/>
                <a:gd name="connsiteX18" fmla="*/ 11103429 w 11103429"/>
                <a:gd name="connsiteY18" fmla="*/ 0 h 11132457"/>
                <a:gd name="connsiteX19" fmla="*/ 11103429 w 11103429"/>
                <a:gd name="connsiteY19" fmla="*/ 474594 h 11132457"/>
                <a:gd name="connsiteX20" fmla="*/ 11103429 w 11103429"/>
                <a:gd name="connsiteY20" fmla="*/ 726539 h 11132457"/>
                <a:gd name="connsiteX21" fmla="*/ 11103429 w 11103429"/>
                <a:gd name="connsiteY21" fmla="*/ 1089809 h 11132457"/>
                <a:gd name="connsiteX22" fmla="*/ 11103429 w 11103429"/>
                <a:gd name="connsiteY22" fmla="*/ 1787052 h 11132457"/>
                <a:gd name="connsiteX23" fmla="*/ 11103429 w 11103429"/>
                <a:gd name="connsiteY23" fmla="*/ 2261647 h 11132457"/>
                <a:gd name="connsiteX24" fmla="*/ 11103429 w 11103429"/>
                <a:gd name="connsiteY24" fmla="*/ 2624916 h 11132457"/>
                <a:gd name="connsiteX25" fmla="*/ 11103429 w 11103429"/>
                <a:gd name="connsiteY25" fmla="*/ 3322160 h 11132457"/>
                <a:gd name="connsiteX26" fmla="*/ 11103429 w 11103429"/>
                <a:gd name="connsiteY26" fmla="*/ 3908078 h 11132457"/>
                <a:gd name="connsiteX27" fmla="*/ 11103429 w 11103429"/>
                <a:gd name="connsiteY27" fmla="*/ 4493997 h 11132457"/>
                <a:gd name="connsiteX28" fmla="*/ 11103429 w 11103429"/>
                <a:gd name="connsiteY28" fmla="*/ 5302565 h 11132457"/>
                <a:gd name="connsiteX29" fmla="*/ 11103429 w 11103429"/>
                <a:gd name="connsiteY29" fmla="*/ 5999808 h 11132457"/>
                <a:gd name="connsiteX30" fmla="*/ 11103429 w 11103429"/>
                <a:gd name="connsiteY30" fmla="*/ 6251753 h 11132457"/>
                <a:gd name="connsiteX31" fmla="*/ 11103429 w 11103429"/>
                <a:gd name="connsiteY31" fmla="*/ 6726348 h 11132457"/>
                <a:gd name="connsiteX32" fmla="*/ 11103429 w 11103429"/>
                <a:gd name="connsiteY32" fmla="*/ 7534916 h 11132457"/>
                <a:gd name="connsiteX33" fmla="*/ 11103429 w 11103429"/>
                <a:gd name="connsiteY33" fmla="*/ 8120834 h 11132457"/>
                <a:gd name="connsiteX34" fmla="*/ 11103429 w 11103429"/>
                <a:gd name="connsiteY34" fmla="*/ 8818078 h 11132457"/>
                <a:gd name="connsiteX35" fmla="*/ 11103429 w 11103429"/>
                <a:gd name="connsiteY35" fmla="*/ 9292672 h 11132457"/>
                <a:gd name="connsiteX36" fmla="*/ 11103429 w 11103429"/>
                <a:gd name="connsiteY36" fmla="*/ 9878591 h 11132457"/>
                <a:gd name="connsiteX37" fmla="*/ 11103429 w 11103429"/>
                <a:gd name="connsiteY37" fmla="*/ 11132457 h 11132457"/>
                <a:gd name="connsiteX38" fmla="*/ 10741107 w 11103429"/>
                <a:gd name="connsiteY38" fmla="*/ 11132457 h 11132457"/>
                <a:gd name="connsiteX39" fmla="*/ 10489818 w 11103429"/>
                <a:gd name="connsiteY39" fmla="*/ 11132457 h 11132457"/>
                <a:gd name="connsiteX40" fmla="*/ 10127496 w 11103429"/>
                <a:gd name="connsiteY40" fmla="*/ 11132457 h 11132457"/>
                <a:gd name="connsiteX41" fmla="*/ 9654139 w 11103429"/>
                <a:gd name="connsiteY41" fmla="*/ 11132457 h 11132457"/>
                <a:gd name="connsiteX42" fmla="*/ 9069748 w 11103429"/>
                <a:gd name="connsiteY42" fmla="*/ 11132457 h 11132457"/>
                <a:gd name="connsiteX43" fmla="*/ 8707426 w 11103429"/>
                <a:gd name="connsiteY43" fmla="*/ 11132457 h 11132457"/>
                <a:gd name="connsiteX44" fmla="*/ 7900966 w 11103429"/>
                <a:gd name="connsiteY44" fmla="*/ 11132457 h 11132457"/>
                <a:gd name="connsiteX45" fmla="*/ 7316575 w 11103429"/>
                <a:gd name="connsiteY45" fmla="*/ 11132457 h 11132457"/>
                <a:gd name="connsiteX46" fmla="*/ 6510116 w 11103429"/>
                <a:gd name="connsiteY46" fmla="*/ 11132457 h 11132457"/>
                <a:gd name="connsiteX47" fmla="*/ 5814690 w 11103429"/>
                <a:gd name="connsiteY47" fmla="*/ 11132457 h 11132457"/>
                <a:gd name="connsiteX48" fmla="*/ 5341334 w 11103429"/>
                <a:gd name="connsiteY48" fmla="*/ 11132457 h 11132457"/>
                <a:gd name="connsiteX49" fmla="*/ 4645908 w 11103429"/>
                <a:gd name="connsiteY49" fmla="*/ 11132457 h 11132457"/>
                <a:gd name="connsiteX50" fmla="*/ 4283586 w 11103429"/>
                <a:gd name="connsiteY50" fmla="*/ 11132457 h 11132457"/>
                <a:gd name="connsiteX51" fmla="*/ 3699195 w 11103429"/>
                <a:gd name="connsiteY51" fmla="*/ 11132457 h 11132457"/>
                <a:gd name="connsiteX52" fmla="*/ 3447907 w 11103429"/>
                <a:gd name="connsiteY52" fmla="*/ 11132457 h 11132457"/>
                <a:gd name="connsiteX53" fmla="*/ 2641447 w 11103429"/>
                <a:gd name="connsiteY53" fmla="*/ 11132457 h 11132457"/>
                <a:gd name="connsiteX54" fmla="*/ 2057056 w 11103429"/>
                <a:gd name="connsiteY54" fmla="*/ 11132457 h 11132457"/>
                <a:gd name="connsiteX55" fmla="*/ 1250597 w 11103429"/>
                <a:gd name="connsiteY55" fmla="*/ 11132457 h 11132457"/>
                <a:gd name="connsiteX56" fmla="*/ 777240 w 11103429"/>
                <a:gd name="connsiteY56" fmla="*/ 11132457 h 11132457"/>
                <a:gd name="connsiteX57" fmla="*/ 0 w 11103429"/>
                <a:gd name="connsiteY57" fmla="*/ 11132457 h 11132457"/>
                <a:gd name="connsiteX58" fmla="*/ 0 w 11103429"/>
                <a:gd name="connsiteY58" fmla="*/ 10546538 h 11132457"/>
                <a:gd name="connsiteX59" fmla="*/ 0 w 11103429"/>
                <a:gd name="connsiteY59" fmla="*/ 9960619 h 11132457"/>
                <a:gd name="connsiteX60" fmla="*/ 0 w 11103429"/>
                <a:gd name="connsiteY60" fmla="*/ 9708674 h 11132457"/>
                <a:gd name="connsiteX61" fmla="*/ 0 w 11103429"/>
                <a:gd name="connsiteY61" fmla="*/ 9122756 h 11132457"/>
                <a:gd name="connsiteX62" fmla="*/ 0 w 11103429"/>
                <a:gd name="connsiteY62" fmla="*/ 8648161 h 11132457"/>
                <a:gd name="connsiteX63" fmla="*/ 0 w 11103429"/>
                <a:gd name="connsiteY63" fmla="*/ 8173567 h 11132457"/>
                <a:gd name="connsiteX64" fmla="*/ 0 w 11103429"/>
                <a:gd name="connsiteY64" fmla="*/ 7698973 h 11132457"/>
                <a:gd name="connsiteX65" fmla="*/ 0 w 11103429"/>
                <a:gd name="connsiteY65" fmla="*/ 7224379 h 11132457"/>
                <a:gd name="connsiteX66" fmla="*/ 0 w 11103429"/>
                <a:gd name="connsiteY66" fmla="*/ 6527135 h 11132457"/>
                <a:gd name="connsiteX67" fmla="*/ 0 w 11103429"/>
                <a:gd name="connsiteY67" fmla="*/ 5941217 h 11132457"/>
                <a:gd name="connsiteX68" fmla="*/ 0 w 11103429"/>
                <a:gd name="connsiteY68" fmla="*/ 5689271 h 11132457"/>
                <a:gd name="connsiteX69" fmla="*/ 0 w 11103429"/>
                <a:gd name="connsiteY69" fmla="*/ 5214677 h 11132457"/>
                <a:gd name="connsiteX70" fmla="*/ 0 w 11103429"/>
                <a:gd name="connsiteY70" fmla="*/ 4517434 h 11132457"/>
                <a:gd name="connsiteX71" fmla="*/ 0 w 11103429"/>
                <a:gd name="connsiteY71" fmla="*/ 4154164 h 11132457"/>
                <a:gd name="connsiteX72" fmla="*/ 0 w 11103429"/>
                <a:gd name="connsiteY72" fmla="*/ 3345596 h 11132457"/>
                <a:gd name="connsiteX73" fmla="*/ 0 w 11103429"/>
                <a:gd name="connsiteY73" fmla="*/ 2537028 h 11132457"/>
                <a:gd name="connsiteX74" fmla="*/ 0 w 11103429"/>
                <a:gd name="connsiteY74" fmla="*/ 1951110 h 11132457"/>
                <a:gd name="connsiteX75" fmla="*/ 0 w 11103429"/>
                <a:gd name="connsiteY75" fmla="*/ 1142542 h 11132457"/>
                <a:gd name="connsiteX76" fmla="*/ 0 w 11103429"/>
                <a:gd name="connsiteY76" fmla="*/ 556623 h 11132457"/>
                <a:gd name="connsiteX77" fmla="*/ 0 w 11103429"/>
                <a:gd name="connsiteY77" fmla="*/ 0 h 1113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1103429" h="11132457" extrusionOk="0">
                  <a:moveTo>
                    <a:pt x="0" y="0"/>
                  </a:moveTo>
                  <a:cubicBezTo>
                    <a:pt x="160150" y="-49555"/>
                    <a:pt x="258383" y="36972"/>
                    <a:pt x="473357" y="0"/>
                  </a:cubicBezTo>
                  <a:cubicBezTo>
                    <a:pt x="688331" y="-36972"/>
                    <a:pt x="664315" y="9793"/>
                    <a:pt x="724645" y="0"/>
                  </a:cubicBezTo>
                  <a:cubicBezTo>
                    <a:pt x="784975" y="-9793"/>
                    <a:pt x="1339058" y="90615"/>
                    <a:pt x="1531104" y="0"/>
                  </a:cubicBezTo>
                  <a:cubicBezTo>
                    <a:pt x="1723150" y="-90615"/>
                    <a:pt x="1890901" y="10879"/>
                    <a:pt x="2004461" y="0"/>
                  </a:cubicBezTo>
                  <a:cubicBezTo>
                    <a:pt x="2118021" y="-10879"/>
                    <a:pt x="2296404" y="23690"/>
                    <a:pt x="2477818" y="0"/>
                  </a:cubicBezTo>
                  <a:cubicBezTo>
                    <a:pt x="2659232" y="-23690"/>
                    <a:pt x="3031965" y="12246"/>
                    <a:pt x="3284277" y="0"/>
                  </a:cubicBezTo>
                  <a:cubicBezTo>
                    <a:pt x="3536589" y="-12246"/>
                    <a:pt x="3544502" y="30911"/>
                    <a:pt x="3646600" y="0"/>
                  </a:cubicBezTo>
                  <a:cubicBezTo>
                    <a:pt x="3748698" y="-30911"/>
                    <a:pt x="4113528" y="19825"/>
                    <a:pt x="4453059" y="0"/>
                  </a:cubicBezTo>
                  <a:cubicBezTo>
                    <a:pt x="4792590" y="-19825"/>
                    <a:pt x="4979491" y="51587"/>
                    <a:pt x="5259519" y="0"/>
                  </a:cubicBezTo>
                  <a:cubicBezTo>
                    <a:pt x="5539547" y="-51587"/>
                    <a:pt x="5694279" y="57494"/>
                    <a:pt x="5843910" y="0"/>
                  </a:cubicBezTo>
                  <a:cubicBezTo>
                    <a:pt x="5993541" y="-57494"/>
                    <a:pt x="6432458" y="60062"/>
                    <a:pt x="6650370" y="0"/>
                  </a:cubicBezTo>
                  <a:cubicBezTo>
                    <a:pt x="6868282" y="-60062"/>
                    <a:pt x="6969092" y="27563"/>
                    <a:pt x="7123726" y="0"/>
                  </a:cubicBezTo>
                  <a:cubicBezTo>
                    <a:pt x="7278360" y="-27563"/>
                    <a:pt x="7438627" y="1422"/>
                    <a:pt x="7597083" y="0"/>
                  </a:cubicBezTo>
                  <a:cubicBezTo>
                    <a:pt x="7755539" y="-1422"/>
                    <a:pt x="8113159" y="50394"/>
                    <a:pt x="8292508" y="0"/>
                  </a:cubicBezTo>
                  <a:cubicBezTo>
                    <a:pt x="8471858" y="-50394"/>
                    <a:pt x="8604021" y="6952"/>
                    <a:pt x="8765865" y="0"/>
                  </a:cubicBezTo>
                  <a:cubicBezTo>
                    <a:pt x="8927709" y="-6952"/>
                    <a:pt x="9373893" y="12914"/>
                    <a:pt x="9572325" y="0"/>
                  </a:cubicBezTo>
                  <a:cubicBezTo>
                    <a:pt x="9770757" y="-12914"/>
                    <a:pt x="10085324" y="62997"/>
                    <a:pt x="10378784" y="0"/>
                  </a:cubicBezTo>
                  <a:cubicBezTo>
                    <a:pt x="10672244" y="-62997"/>
                    <a:pt x="10764019" y="15954"/>
                    <a:pt x="11103429" y="0"/>
                  </a:cubicBezTo>
                  <a:cubicBezTo>
                    <a:pt x="11155066" y="138858"/>
                    <a:pt x="11099342" y="331541"/>
                    <a:pt x="11103429" y="474594"/>
                  </a:cubicBezTo>
                  <a:cubicBezTo>
                    <a:pt x="11107516" y="617647"/>
                    <a:pt x="11080448" y="664826"/>
                    <a:pt x="11103429" y="726539"/>
                  </a:cubicBezTo>
                  <a:cubicBezTo>
                    <a:pt x="11126410" y="788253"/>
                    <a:pt x="11102600" y="948159"/>
                    <a:pt x="11103429" y="1089809"/>
                  </a:cubicBezTo>
                  <a:cubicBezTo>
                    <a:pt x="11104258" y="1231459"/>
                    <a:pt x="11099074" y="1628224"/>
                    <a:pt x="11103429" y="1787052"/>
                  </a:cubicBezTo>
                  <a:cubicBezTo>
                    <a:pt x="11107784" y="1945880"/>
                    <a:pt x="11047642" y="2135892"/>
                    <a:pt x="11103429" y="2261647"/>
                  </a:cubicBezTo>
                  <a:cubicBezTo>
                    <a:pt x="11159216" y="2387402"/>
                    <a:pt x="11060202" y="2477100"/>
                    <a:pt x="11103429" y="2624916"/>
                  </a:cubicBezTo>
                  <a:cubicBezTo>
                    <a:pt x="11146656" y="2772732"/>
                    <a:pt x="11082378" y="3181329"/>
                    <a:pt x="11103429" y="3322160"/>
                  </a:cubicBezTo>
                  <a:cubicBezTo>
                    <a:pt x="11124480" y="3462991"/>
                    <a:pt x="11082299" y="3668170"/>
                    <a:pt x="11103429" y="3908078"/>
                  </a:cubicBezTo>
                  <a:cubicBezTo>
                    <a:pt x="11124559" y="4147986"/>
                    <a:pt x="11094358" y="4346675"/>
                    <a:pt x="11103429" y="4493997"/>
                  </a:cubicBezTo>
                  <a:cubicBezTo>
                    <a:pt x="11112500" y="4641319"/>
                    <a:pt x="11048281" y="5065039"/>
                    <a:pt x="11103429" y="5302565"/>
                  </a:cubicBezTo>
                  <a:cubicBezTo>
                    <a:pt x="11158577" y="5540091"/>
                    <a:pt x="11055566" y="5708700"/>
                    <a:pt x="11103429" y="5999808"/>
                  </a:cubicBezTo>
                  <a:cubicBezTo>
                    <a:pt x="11151292" y="6290916"/>
                    <a:pt x="11076564" y="6189799"/>
                    <a:pt x="11103429" y="6251753"/>
                  </a:cubicBezTo>
                  <a:cubicBezTo>
                    <a:pt x="11130294" y="6313708"/>
                    <a:pt x="11054060" y="6531846"/>
                    <a:pt x="11103429" y="6726348"/>
                  </a:cubicBezTo>
                  <a:cubicBezTo>
                    <a:pt x="11152798" y="6920851"/>
                    <a:pt x="11029016" y="7346772"/>
                    <a:pt x="11103429" y="7534916"/>
                  </a:cubicBezTo>
                  <a:cubicBezTo>
                    <a:pt x="11177842" y="7723060"/>
                    <a:pt x="11085983" y="7895883"/>
                    <a:pt x="11103429" y="8120834"/>
                  </a:cubicBezTo>
                  <a:cubicBezTo>
                    <a:pt x="11120875" y="8345785"/>
                    <a:pt x="11093762" y="8567053"/>
                    <a:pt x="11103429" y="8818078"/>
                  </a:cubicBezTo>
                  <a:cubicBezTo>
                    <a:pt x="11113096" y="9069103"/>
                    <a:pt x="11098546" y="9171351"/>
                    <a:pt x="11103429" y="9292672"/>
                  </a:cubicBezTo>
                  <a:cubicBezTo>
                    <a:pt x="11108312" y="9413993"/>
                    <a:pt x="11082189" y="9703562"/>
                    <a:pt x="11103429" y="9878591"/>
                  </a:cubicBezTo>
                  <a:cubicBezTo>
                    <a:pt x="11124669" y="10053620"/>
                    <a:pt x="10955580" y="10684924"/>
                    <a:pt x="11103429" y="11132457"/>
                  </a:cubicBezTo>
                  <a:cubicBezTo>
                    <a:pt x="10988936" y="11169598"/>
                    <a:pt x="10827826" y="11129540"/>
                    <a:pt x="10741107" y="11132457"/>
                  </a:cubicBezTo>
                  <a:cubicBezTo>
                    <a:pt x="10654388" y="11135374"/>
                    <a:pt x="10614864" y="11109979"/>
                    <a:pt x="10489818" y="11132457"/>
                  </a:cubicBezTo>
                  <a:cubicBezTo>
                    <a:pt x="10364772" y="11154935"/>
                    <a:pt x="10304491" y="11092136"/>
                    <a:pt x="10127496" y="11132457"/>
                  </a:cubicBezTo>
                  <a:cubicBezTo>
                    <a:pt x="9950501" y="11172778"/>
                    <a:pt x="9787385" y="11094097"/>
                    <a:pt x="9654139" y="11132457"/>
                  </a:cubicBezTo>
                  <a:cubicBezTo>
                    <a:pt x="9520893" y="11170817"/>
                    <a:pt x="9260407" y="11068215"/>
                    <a:pt x="9069748" y="11132457"/>
                  </a:cubicBezTo>
                  <a:cubicBezTo>
                    <a:pt x="8879089" y="11196699"/>
                    <a:pt x="8887933" y="11094419"/>
                    <a:pt x="8707426" y="11132457"/>
                  </a:cubicBezTo>
                  <a:cubicBezTo>
                    <a:pt x="8526919" y="11170495"/>
                    <a:pt x="8107947" y="11114157"/>
                    <a:pt x="7900966" y="11132457"/>
                  </a:cubicBezTo>
                  <a:cubicBezTo>
                    <a:pt x="7693985" y="11150757"/>
                    <a:pt x="7499484" y="11096311"/>
                    <a:pt x="7316575" y="11132457"/>
                  </a:cubicBezTo>
                  <a:cubicBezTo>
                    <a:pt x="7133666" y="11168603"/>
                    <a:pt x="6901509" y="11063960"/>
                    <a:pt x="6510116" y="11132457"/>
                  </a:cubicBezTo>
                  <a:cubicBezTo>
                    <a:pt x="6118723" y="11200954"/>
                    <a:pt x="6051985" y="11107132"/>
                    <a:pt x="5814690" y="11132457"/>
                  </a:cubicBezTo>
                  <a:cubicBezTo>
                    <a:pt x="5577395" y="11157782"/>
                    <a:pt x="5484840" y="11124040"/>
                    <a:pt x="5341334" y="11132457"/>
                  </a:cubicBezTo>
                  <a:cubicBezTo>
                    <a:pt x="5197828" y="11140874"/>
                    <a:pt x="4871635" y="11062440"/>
                    <a:pt x="4645908" y="11132457"/>
                  </a:cubicBezTo>
                  <a:cubicBezTo>
                    <a:pt x="4420181" y="11202474"/>
                    <a:pt x="4391164" y="11115425"/>
                    <a:pt x="4283586" y="11132457"/>
                  </a:cubicBezTo>
                  <a:cubicBezTo>
                    <a:pt x="4176008" y="11149489"/>
                    <a:pt x="3881966" y="11068143"/>
                    <a:pt x="3699195" y="11132457"/>
                  </a:cubicBezTo>
                  <a:cubicBezTo>
                    <a:pt x="3516424" y="11196771"/>
                    <a:pt x="3540721" y="11116016"/>
                    <a:pt x="3447907" y="11132457"/>
                  </a:cubicBezTo>
                  <a:cubicBezTo>
                    <a:pt x="3355093" y="11148898"/>
                    <a:pt x="2963777" y="11047810"/>
                    <a:pt x="2641447" y="11132457"/>
                  </a:cubicBezTo>
                  <a:cubicBezTo>
                    <a:pt x="2319117" y="11217104"/>
                    <a:pt x="2329071" y="11121602"/>
                    <a:pt x="2057056" y="11132457"/>
                  </a:cubicBezTo>
                  <a:cubicBezTo>
                    <a:pt x="1785041" y="11143312"/>
                    <a:pt x="1546729" y="11053218"/>
                    <a:pt x="1250597" y="11132457"/>
                  </a:cubicBezTo>
                  <a:cubicBezTo>
                    <a:pt x="954465" y="11211696"/>
                    <a:pt x="943633" y="11084555"/>
                    <a:pt x="777240" y="11132457"/>
                  </a:cubicBezTo>
                  <a:cubicBezTo>
                    <a:pt x="610847" y="11180359"/>
                    <a:pt x="359119" y="11072701"/>
                    <a:pt x="0" y="11132457"/>
                  </a:cubicBezTo>
                  <a:cubicBezTo>
                    <a:pt x="-48528" y="11010867"/>
                    <a:pt x="9394" y="10686849"/>
                    <a:pt x="0" y="10546538"/>
                  </a:cubicBezTo>
                  <a:cubicBezTo>
                    <a:pt x="-9394" y="10406227"/>
                    <a:pt x="55691" y="10083866"/>
                    <a:pt x="0" y="9960619"/>
                  </a:cubicBezTo>
                  <a:cubicBezTo>
                    <a:pt x="-55691" y="9837372"/>
                    <a:pt x="29446" y="9798618"/>
                    <a:pt x="0" y="9708674"/>
                  </a:cubicBezTo>
                  <a:cubicBezTo>
                    <a:pt x="-29446" y="9618731"/>
                    <a:pt x="12683" y="9375890"/>
                    <a:pt x="0" y="9122756"/>
                  </a:cubicBezTo>
                  <a:cubicBezTo>
                    <a:pt x="-12683" y="8869622"/>
                    <a:pt x="15017" y="8759193"/>
                    <a:pt x="0" y="8648161"/>
                  </a:cubicBezTo>
                  <a:cubicBezTo>
                    <a:pt x="-15017" y="8537130"/>
                    <a:pt x="5753" y="8315501"/>
                    <a:pt x="0" y="8173567"/>
                  </a:cubicBezTo>
                  <a:cubicBezTo>
                    <a:pt x="-5753" y="8031633"/>
                    <a:pt x="12968" y="7873627"/>
                    <a:pt x="0" y="7698973"/>
                  </a:cubicBezTo>
                  <a:cubicBezTo>
                    <a:pt x="-12968" y="7524319"/>
                    <a:pt x="38583" y="7457140"/>
                    <a:pt x="0" y="7224379"/>
                  </a:cubicBezTo>
                  <a:cubicBezTo>
                    <a:pt x="-38583" y="6991618"/>
                    <a:pt x="16862" y="6789908"/>
                    <a:pt x="0" y="6527135"/>
                  </a:cubicBezTo>
                  <a:cubicBezTo>
                    <a:pt x="-16862" y="6264362"/>
                    <a:pt x="28118" y="6229168"/>
                    <a:pt x="0" y="5941217"/>
                  </a:cubicBezTo>
                  <a:cubicBezTo>
                    <a:pt x="-28118" y="5653266"/>
                    <a:pt x="13324" y="5772851"/>
                    <a:pt x="0" y="5689271"/>
                  </a:cubicBezTo>
                  <a:cubicBezTo>
                    <a:pt x="-13324" y="5605691"/>
                    <a:pt x="53144" y="5349815"/>
                    <a:pt x="0" y="5214677"/>
                  </a:cubicBezTo>
                  <a:cubicBezTo>
                    <a:pt x="-53144" y="5079539"/>
                    <a:pt x="81943" y="4739090"/>
                    <a:pt x="0" y="4517434"/>
                  </a:cubicBezTo>
                  <a:cubicBezTo>
                    <a:pt x="-81943" y="4295778"/>
                    <a:pt x="43575" y="4236518"/>
                    <a:pt x="0" y="4154164"/>
                  </a:cubicBezTo>
                  <a:cubicBezTo>
                    <a:pt x="-43575" y="4071810"/>
                    <a:pt x="32688" y="3572448"/>
                    <a:pt x="0" y="3345596"/>
                  </a:cubicBezTo>
                  <a:cubicBezTo>
                    <a:pt x="-32688" y="3118744"/>
                    <a:pt x="32137" y="2720413"/>
                    <a:pt x="0" y="2537028"/>
                  </a:cubicBezTo>
                  <a:cubicBezTo>
                    <a:pt x="-32137" y="2353643"/>
                    <a:pt x="20563" y="2135347"/>
                    <a:pt x="0" y="1951110"/>
                  </a:cubicBezTo>
                  <a:cubicBezTo>
                    <a:pt x="-20563" y="1766873"/>
                    <a:pt x="41094" y="1467667"/>
                    <a:pt x="0" y="1142542"/>
                  </a:cubicBezTo>
                  <a:cubicBezTo>
                    <a:pt x="-41094" y="817417"/>
                    <a:pt x="69566" y="736576"/>
                    <a:pt x="0" y="556623"/>
                  </a:cubicBezTo>
                  <a:cubicBezTo>
                    <a:pt x="-69566" y="376670"/>
                    <a:pt x="1399" y="156073"/>
                    <a:pt x="0" y="0"/>
                  </a:cubicBezTo>
                  <a:close/>
                </a:path>
              </a:pathLst>
            </a:custGeom>
            <a:noFill/>
            <a:ln w="25400"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AB41A7-4BFA-6287-5FB9-1B0329C2A31F}"/>
                </a:ext>
              </a:extLst>
            </p:cNvPr>
            <p:cNvSpPr/>
            <p:nvPr/>
          </p:nvSpPr>
          <p:spPr>
            <a:xfrm>
              <a:off x="6342109" y="-2006600"/>
              <a:ext cx="10205581" cy="11132457"/>
            </a:xfrm>
            <a:custGeom>
              <a:avLst/>
              <a:gdLst>
                <a:gd name="connsiteX0" fmla="*/ 0 w 10205581"/>
                <a:gd name="connsiteY0" fmla="*/ 0 h 11132457"/>
                <a:gd name="connsiteX1" fmla="*/ 464921 w 10205581"/>
                <a:gd name="connsiteY1" fmla="*/ 0 h 11132457"/>
                <a:gd name="connsiteX2" fmla="*/ 725730 w 10205581"/>
                <a:gd name="connsiteY2" fmla="*/ 0 h 11132457"/>
                <a:gd name="connsiteX3" fmla="*/ 1496819 w 10205581"/>
                <a:gd name="connsiteY3" fmla="*/ 0 h 11132457"/>
                <a:gd name="connsiteX4" fmla="*/ 1961739 w 10205581"/>
                <a:gd name="connsiteY4" fmla="*/ 0 h 11132457"/>
                <a:gd name="connsiteX5" fmla="*/ 2426660 w 10205581"/>
                <a:gd name="connsiteY5" fmla="*/ 0 h 11132457"/>
                <a:gd name="connsiteX6" fmla="*/ 3197749 w 10205581"/>
                <a:gd name="connsiteY6" fmla="*/ 0 h 11132457"/>
                <a:gd name="connsiteX7" fmla="*/ 3560614 w 10205581"/>
                <a:gd name="connsiteY7" fmla="*/ 0 h 11132457"/>
                <a:gd name="connsiteX8" fmla="*/ 4331702 w 10205581"/>
                <a:gd name="connsiteY8" fmla="*/ 0 h 11132457"/>
                <a:gd name="connsiteX9" fmla="*/ 5102790 w 10205581"/>
                <a:gd name="connsiteY9" fmla="*/ 0 h 11132457"/>
                <a:gd name="connsiteX10" fmla="*/ 5669767 w 10205581"/>
                <a:gd name="connsiteY10" fmla="*/ 0 h 11132457"/>
                <a:gd name="connsiteX11" fmla="*/ 6440856 w 10205581"/>
                <a:gd name="connsiteY11" fmla="*/ 0 h 11132457"/>
                <a:gd name="connsiteX12" fmla="*/ 6905776 w 10205581"/>
                <a:gd name="connsiteY12" fmla="*/ 0 h 11132457"/>
                <a:gd name="connsiteX13" fmla="*/ 7370697 w 10205581"/>
                <a:gd name="connsiteY13" fmla="*/ 0 h 11132457"/>
                <a:gd name="connsiteX14" fmla="*/ 8039730 w 10205581"/>
                <a:gd name="connsiteY14" fmla="*/ 0 h 11132457"/>
                <a:gd name="connsiteX15" fmla="*/ 8504651 w 10205581"/>
                <a:gd name="connsiteY15" fmla="*/ 0 h 11132457"/>
                <a:gd name="connsiteX16" fmla="*/ 9275739 w 10205581"/>
                <a:gd name="connsiteY16" fmla="*/ 0 h 11132457"/>
                <a:gd name="connsiteX17" fmla="*/ 10205581 w 10205581"/>
                <a:gd name="connsiteY17" fmla="*/ 0 h 11132457"/>
                <a:gd name="connsiteX18" fmla="*/ 10205581 w 10205581"/>
                <a:gd name="connsiteY18" fmla="*/ 585919 h 11132457"/>
                <a:gd name="connsiteX19" fmla="*/ 10205581 w 10205581"/>
                <a:gd name="connsiteY19" fmla="*/ 1283162 h 11132457"/>
                <a:gd name="connsiteX20" fmla="*/ 10205581 w 10205581"/>
                <a:gd name="connsiteY20" fmla="*/ 1535107 h 11132457"/>
                <a:gd name="connsiteX21" fmla="*/ 10205581 w 10205581"/>
                <a:gd name="connsiteY21" fmla="*/ 1898377 h 11132457"/>
                <a:gd name="connsiteX22" fmla="*/ 10205581 w 10205581"/>
                <a:gd name="connsiteY22" fmla="*/ 2595620 h 11132457"/>
                <a:gd name="connsiteX23" fmla="*/ 10205581 w 10205581"/>
                <a:gd name="connsiteY23" fmla="*/ 3070214 h 11132457"/>
                <a:gd name="connsiteX24" fmla="*/ 10205581 w 10205581"/>
                <a:gd name="connsiteY24" fmla="*/ 3433484 h 11132457"/>
                <a:gd name="connsiteX25" fmla="*/ 10205581 w 10205581"/>
                <a:gd name="connsiteY25" fmla="*/ 4130727 h 11132457"/>
                <a:gd name="connsiteX26" fmla="*/ 10205581 w 10205581"/>
                <a:gd name="connsiteY26" fmla="*/ 4716646 h 11132457"/>
                <a:gd name="connsiteX27" fmla="*/ 10205581 w 10205581"/>
                <a:gd name="connsiteY27" fmla="*/ 5302565 h 11132457"/>
                <a:gd name="connsiteX28" fmla="*/ 10205581 w 10205581"/>
                <a:gd name="connsiteY28" fmla="*/ 6111133 h 11132457"/>
                <a:gd name="connsiteX29" fmla="*/ 10205581 w 10205581"/>
                <a:gd name="connsiteY29" fmla="*/ 6808376 h 11132457"/>
                <a:gd name="connsiteX30" fmla="*/ 10205581 w 10205581"/>
                <a:gd name="connsiteY30" fmla="*/ 7060321 h 11132457"/>
                <a:gd name="connsiteX31" fmla="*/ 10205581 w 10205581"/>
                <a:gd name="connsiteY31" fmla="*/ 7534916 h 11132457"/>
                <a:gd name="connsiteX32" fmla="*/ 10205581 w 10205581"/>
                <a:gd name="connsiteY32" fmla="*/ 8343484 h 11132457"/>
                <a:gd name="connsiteX33" fmla="*/ 10205581 w 10205581"/>
                <a:gd name="connsiteY33" fmla="*/ 8929402 h 11132457"/>
                <a:gd name="connsiteX34" fmla="*/ 10205581 w 10205581"/>
                <a:gd name="connsiteY34" fmla="*/ 9626646 h 11132457"/>
                <a:gd name="connsiteX35" fmla="*/ 10205581 w 10205581"/>
                <a:gd name="connsiteY35" fmla="*/ 10101240 h 11132457"/>
                <a:gd name="connsiteX36" fmla="*/ 10205581 w 10205581"/>
                <a:gd name="connsiteY36" fmla="*/ 11132457 h 11132457"/>
                <a:gd name="connsiteX37" fmla="*/ 9434493 w 10205581"/>
                <a:gd name="connsiteY37" fmla="*/ 11132457 h 11132457"/>
                <a:gd name="connsiteX38" fmla="*/ 9071628 w 10205581"/>
                <a:gd name="connsiteY38" fmla="*/ 11132457 h 11132457"/>
                <a:gd name="connsiteX39" fmla="*/ 8810818 w 10205581"/>
                <a:gd name="connsiteY39" fmla="*/ 11132457 h 11132457"/>
                <a:gd name="connsiteX40" fmla="*/ 8447953 w 10205581"/>
                <a:gd name="connsiteY40" fmla="*/ 11132457 h 11132457"/>
                <a:gd name="connsiteX41" fmla="*/ 7983032 w 10205581"/>
                <a:gd name="connsiteY41" fmla="*/ 11132457 h 11132457"/>
                <a:gd name="connsiteX42" fmla="*/ 7416056 w 10205581"/>
                <a:gd name="connsiteY42" fmla="*/ 11132457 h 11132457"/>
                <a:gd name="connsiteX43" fmla="*/ 7053190 w 10205581"/>
                <a:gd name="connsiteY43" fmla="*/ 11132457 h 11132457"/>
                <a:gd name="connsiteX44" fmla="*/ 6282102 w 10205581"/>
                <a:gd name="connsiteY44" fmla="*/ 11132457 h 11132457"/>
                <a:gd name="connsiteX45" fmla="*/ 5715125 w 10205581"/>
                <a:gd name="connsiteY45" fmla="*/ 11132457 h 11132457"/>
                <a:gd name="connsiteX46" fmla="*/ 4944037 w 10205581"/>
                <a:gd name="connsiteY46" fmla="*/ 11132457 h 11132457"/>
                <a:gd name="connsiteX47" fmla="*/ 4275004 w 10205581"/>
                <a:gd name="connsiteY47" fmla="*/ 11132457 h 11132457"/>
                <a:gd name="connsiteX48" fmla="*/ 3810084 w 10205581"/>
                <a:gd name="connsiteY48" fmla="*/ 11132457 h 11132457"/>
                <a:gd name="connsiteX49" fmla="*/ 3141051 w 10205581"/>
                <a:gd name="connsiteY49" fmla="*/ 11132457 h 11132457"/>
                <a:gd name="connsiteX50" fmla="*/ 2778186 w 10205581"/>
                <a:gd name="connsiteY50" fmla="*/ 11132457 h 11132457"/>
                <a:gd name="connsiteX51" fmla="*/ 2211209 w 10205581"/>
                <a:gd name="connsiteY51" fmla="*/ 11132457 h 11132457"/>
                <a:gd name="connsiteX52" fmla="*/ 1950400 w 10205581"/>
                <a:gd name="connsiteY52" fmla="*/ 11132457 h 11132457"/>
                <a:gd name="connsiteX53" fmla="*/ 1179312 w 10205581"/>
                <a:gd name="connsiteY53" fmla="*/ 11132457 h 11132457"/>
                <a:gd name="connsiteX54" fmla="*/ 612335 w 10205581"/>
                <a:gd name="connsiteY54" fmla="*/ 11132457 h 11132457"/>
                <a:gd name="connsiteX55" fmla="*/ 0 w 10205581"/>
                <a:gd name="connsiteY55" fmla="*/ 11132457 h 11132457"/>
                <a:gd name="connsiteX56" fmla="*/ 0 w 10205581"/>
                <a:gd name="connsiteY56" fmla="*/ 10657863 h 11132457"/>
                <a:gd name="connsiteX57" fmla="*/ 0 w 10205581"/>
                <a:gd name="connsiteY57" fmla="*/ 10294593 h 11132457"/>
                <a:gd name="connsiteX58" fmla="*/ 0 w 10205581"/>
                <a:gd name="connsiteY58" fmla="*/ 9486025 h 11132457"/>
                <a:gd name="connsiteX59" fmla="*/ 0 w 10205581"/>
                <a:gd name="connsiteY59" fmla="*/ 8900106 h 11132457"/>
                <a:gd name="connsiteX60" fmla="*/ 0 w 10205581"/>
                <a:gd name="connsiteY60" fmla="*/ 8648161 h 11132457"/>
                <a:gd name="connsiteX61" fmla="*/ 0 w 10205581"/>
                <a:gd name="connsiteY61" fmla="*/ 8062243 h 11132457"/>
                <a:gd name="connsiteX62" fmla="*/ 0 w 10205581"/>
                <a:gd name="connsiteY62" fmla="*/ 7587648 h 11132457"/>
                <a:gd name="connsiteX63" fmla="*/ 0 w 10205581"/>
                <a:gd name="connsiteY63" fmla="*/ 7113054 h 11132457"/>
                <a:gd name="connsiteX64" fmla="*/ 0 w 10205581"/>
                <a:gd name="connsiteY64" fmla="*/ 6638460 h 11132457"/>
                <a:gd name="connsiteX65" fmla="*/ 0 w 10205581"/>
                <a:gd name="connsiteY65" fmla="*/ 6163866 h 11132457"/>
                <a:gd name="connsiteX66" fmla="*/ 0 w 10205581"/>
                <a:gd name="connsiteY66" fmla="*/ 5466622 h 11132457"/>
                <a:gd name="connsiteX67" fmla="*/ 0 w 10205581"/>
                <a:gd name="connsiteY67" fmla="*/ 4880704 h 11132457"/>
                <a:gd name="connsiteX68" fmla="*/ 0 w 10205581"/>
                <a:gd name="connsiteY68" fmla="*/ 4628758 h 11132457"/>
                <a:gd name="connsiteX69" fmla="*/ 0 w 10205581"/>
                <a:gd name="connsiteY69" fmla="*/ 4154164 h 11132457"/>
                <a:gd name="connsiteX70" fmla="*/ 0 w 10205581"/>
                <a:gd name="connsiteY70" fmla="*/ 3456921 h 11132457"/>
                <a:gd name="connsiteX71" fmla="*/ 0 w 10205581"/>
                <a:gd name="connsiteY71" fmla="*/ 3093651 h 11132457"/>
                <a:gd name="connsiteX72" fmla="*/ 0 w 10205581"/>
                <a:gd name="connsiteY72" fmla="*/ 2285083 h 11132457"/>
                <a:gd name="connsiteX73" fmla="*/ 0 w 10205581"/>
                <a:gd name="connsiteY73" fmla="*/ 1476515 h 11132457"/>
                <a:gd name="connsiteX74" fmla="*/ 0 w 10205581"/>
                <a:gd name="connsiteY74" fmla="*/ 890597 h 11132457"/>
                <a:gd name="connsiteX75" fmla="*/ 0 w 10205581"/>
                <a:gd name="connsiteY75" fmla="*/ 0 h 1113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0205581" h="11132457" extrusionOk="0">
                  <a:moveTo>
                    <a:pt x="0" y="0"/>
                  </a:moveTo>
                  <a:cubicBezTo>
                    <a:pt x="217181" y="-25917"/>
                    <a:pt x="362838" y="30860"/>
                    <a:pt x="464921" y="0"/>
                  </a:cubicBezTo>
                  <a:cubicBezTo>
                    <a:pt x="567004" y="-30860"/>
                    <a:pt x="665589" y="5983"/>
                    <a:pt x="725730" y="0"/>
                  </a:cubicBezTo>
                  <a:cubicBezTo>
                    <a:pt x="785871" y="-5983"/>
                    <a:pt x="1131284" y="9772"/>
                    <a:pt x="1496819" y="0"/>
                  </a:cubicBezTo>
                  <a:cubicBezTo>
                    <a:pt x="1862354" y="-9772"/>
                    <a:pt x="1775519" y="33847"/>
                    <a:pt x="1961739" y="0"/>
                  </a:cubicBezTo>
                  <a:cubicBezTo>
                    <a:pt x="2147959" y="-33847"/>
                    <a:pt x="2318929" y="55712"/>
                    <a:pt x="2426660" y="0"/>
                  </a:cubicBezTo>
                  <a:cubicBezTo>
                    <a:pt x="2534391" y="-55712"/>
                    <a:pt x="2890250" y="69537"/>
                    <a:pt x="3197749" y="0"/>
                  </a:cubicBezTo>
                  <a:cubicBezTo>
                    <a:pt x="3505248" y="-69537"/>
                    <a:pt x="3475964" y="36842"/>
                    <a:pt x="3560614" y="0"/>
                  </a:cubicBezTo>
                  <a:cubicBezTo>
                    <a:pt x="3645265" y="-36842"/>
                    <a:pt x="4098422" y="80946"/>
                    <a:pt x="4331702" y="0"/>
                  </a:cubicBezTo>
                  <a:cubicBezTo>
                    <a:pt x="4564982" y="-80946"/>
                    <a:pt x="4935195" y="73821"/>
                    <a:pt x="5102790" y="0"/>
                  </a:cubicBezTo>
                  <a:cubicBezTo>
                    <a:pt x="5270385" y="-73821"/>
                    <a:pt x="5547921" y="6655"/>
                    <a:pt x="5669767" y="0"/>
                  </a:cubicBezTo>
                  <a:cubicBezTo>
                    <a:pt x="5791613" y="-6655"/>
                    <a:pt x="6222989" y="26895"/>
                    <a:pt x="6440856" y="0"/>
                  </a:cubicBezTo>
                  <a:cubicBezTo>
                    <a:pt x="6658723" y="-26895"/>
                    <a:pt x="6796960" y="30543"/>
                    <a:pt x="6905776" y="0"/>
                  </a:cubicBezTo>
                  <a:cubicBezTo>
                    <a:pt x="7014592" y="-30543"/>
                    <a:pt x="7178477" y="34369"/>
                    <a:pt x="7370697" y="0"/>
                  </a:cubicBezTo>
                  <a:cubicBezTo>
                    <a:pt x="7562917" y="-34369"/>
                    <a:pt x="7705409" y="18783"/>
                    <a:pt x="8039730" y="0"/>
                  </a:cubicBezTo>
                  <a:cubicBezTo>
                    <a:pt x="8374051" y="-18783"/>
                    <a:pt x="8376167" y="49347"/>
                    <a:pt x="8504651" y="0"/>
                  </a:cubicBezTo>
                  <a:cubicBezTo>
                    <a:pt x="8633135" y="-49347"/>
                    <a:pt x="9044237" y="54235"/>
                    <a:pt x="9275739" y="0"/>
                  </a:cubicBezTo>
                  <a:cubicBezTo>
                    <a:pt x="9507241" y="-54235"/>
                    <a:pt x="9888553" y="63308"/>
                    <a:pt x="10205581" y="0"/>
                  </a:cubicBezTo>
                  <a:cubicBezTo>
                    <a:pt x="10206101" y="136720"/>
                    <a:pt x="10148769" y="329464"/>
                    <a:pt x="10205581" y="585919"/>
                  </a:cubicBezTo>
                  <a:cubicBezTo>
                    <a:pt x="10262393" y="842374"/>
                    <a:pt x="10147205" y="971526"/>
                    <a:pt x="10205581" y="1283162"/>
                  </a:cubicBezTo>
                  <a:cubicBezTo>
                    <a:pt x="10263957" y="1594798"/>
                    <a:pt x="10182600" y="1473394"/>
                    <a:pt x="10205581" y="1535107"/>
                  </a:cubicBezTo>
                  <a:cubicBezTo>
                    <a:pt x="10228562" y="1596821"/>
                    <a:pt x="10204752" y="1756727"/>
                    <a:pt x="10205581" y="1898377"/>
                  </a:cubicBezTo>
                  <a:cubicBezTo>
                    <a:pt x="10206410" y="2040027"/>
                    <a:pt x="10201226" y="2436792"/>
                    <a:pt x="10205581" y="2595620"/>
                  </a:cubicBezTo>
                  <a:cubicBezTo>
                    <a:pt x="10209936" y="2754448"/>
                    <a:pt x="10149262" y="2945333"/>
                    <a:pt x="10205581" y="3070214"/>
                  </a:cubicBezTo>
                  <a:cubicBezTo>
                    <a:pt x="10261900" y="3195095"/>
                    <a:pt x="10164476" y="3275034"/>
                    <a:pt x="10205581" y="3433484"/>
                  </a:cubicBezTo>
                  <a:cubicBezTo>
                    <a:pt x="10246686" y="3591934"/>
                    <a:pt x="10180633" y="3782251"/>
                    <a:pt x="10205581" y="4130727"/>
                  </a:cubicBezTo>
                  <a:cubicBezTo>
                    <a:pt x="10230529" y="4479203"/>
                    <a:pt x="10188203" y="4470752"/>
                    <a:pt x="10205581" y="4716646"/>
                  </a:cubicBezTo>
                  <a:cubicBezTo>
                    <a:pt x="10222959" y="4962540"/>
                    <a:pt x="10196510" y="5155243"/>
                    <a:pt x="10205581" y="5302565"/>
                  </a:cubicBezTo>
                  <a:cubicBezTo>
                    <a:pt x="10214652" y="5449887"/>
                    <a:pt x="10150433" y="5873607"/>
                    <a:pt x="10205581" y="6111133"/>
                  </a:cubicBezTo>
                  <a:cubicBezTo>
                    <a:pt x="10260729" y="6348659"/>
                    <a:pt x="10157718" y="6517268"/>
                    <a:pt x="10205581" y="6808376"/>
                  </a:cubicBezTo>
                  <a:cubicBezTo>
                    <a:pt x="10253444" y="7099484"/>
                    <a:pt x="10178716" y="6998367"/>
                    <a:pt x="10205581" y="7060321"/>
                  </a:cubicBezTo>
                  <a:cubicBezTo>
                    <a:pt x="10232446" y="7122276"/>
                    <a:pt x="10156212" y="7340414"/>
                    <a:pt x="10205581" y="7534916"/>
                  </a:cubicBezTo>
                  <a:cubicBezTo>
                    <a:pt x="10254950" y="7729419"/>
                    <a:pt x="10131168" y="8155340"/>
                    <a:pt x="10205581" y="8343484"/>
                  </a:cubicBezTo>
                  <a:cubicBezTo>
                    <a:pt x="10279994" y="8531628"/>
                    <a:pt x="10188135" y="8704451"/>
                    <a:pt x="10205581" y="8929402"/>
                  </a:cubicBezTo>
                  <a:cubicBezTo>
                    <a:pt x="10223027" y="9154353"/>
                    <a:pt x="10195914" y="9375621"/>
                    <a:pt x="10205581" y="9626646"/>
                  </a:cubicBezTo>
                  <a:cubicBezTo>
                    <a:pt x="10215248" y="9877671"/>
                    <a:pt x="10200698" y="9979919"/>
                    <a:pt x="10205581" y="10101240"/>
                  </a:cubicBezTo>
                  <a:cubicBezTo>
                    <a:pt x="10210464" y="10222561"/>
                    <a:pt x="10135616" y="10633646"/>
                    <a:pt x="10205581" y="11132457"/>
                  </a:cubicBezTo>
                  <a:cubicBezTo>
                    <a:pt x="9986225" y="11140696"/>
                    <a:pt x="9806060" y="11124327"/>
                    <a:pt x="9434493" y="11132457"/>
                  </a:cubicBezTo>
                  <a:cubicBezTo>
                    <a:pt x="9062926" y="11140587"/>
                    <a:pt x="9177237" y="11102887"/>
                    <a:pt x="9071628" y="11132457"/>
                  </a:cubicBezTo>
                  <a:cubicBezTo>
                    <a:pt x="8966019" y="11162027"/>
                    <a:pt x="8889330" y="11109658"/>
                    <a:pt x="8810818" y="11132457"/>
                  </a:cubicBezTo>
                  <a:cubicBezTo>
                    <a:pt x="8732306" y="11155256"/>
                    <a:pt x="8616898" y="11127746"/>
                    <a:pt x="8447953" y="11132457"/>
                  </a:cubicBezTo>
                  <a:cubicBezTo>
                    <a:pt x="8279009" y="11137168"/>
                    <a:pt x="8137142" y="11084849"/>
                    <a:pt x="7983032" y="11132457"/>
                  </a:cubicBezTo>
                  <a:cubicBezTo>
                    <a:pt x="7828922" y="11180065"/>
                    <a:pt x="7530286" y="11083824"/>
                    <a:pt x="7416056" y="11132457"/>
                  </a:cubicBezTo>
                  <a:cubicBezTo>
                    <a:pt x="7301826" y="11181090"/>
                    <a:pt x="7196862" y="11118294"/>
                    <a:pt x="7053190" y="11132457"/>
                  </a:cubicBezTo>
                  <a:cubicBezTo>
                    <a:pt x="6909518" y="11146620"/>
                    <a:pt x="6554034" y="11080214"/>
                    <a:pt x="6282102" y="11132457"/>
                  </a:cubicBezTo>
                  <a:cubicBezTo>
                    <a:pt x="6010170" y="11184700"/>
                    <a:pt x="5982096" y="11088320"/>
                    <a:pt x="5715125" y="11132457"/>
                  </a:cubicBezTo>
                  <a:cubicBezTo>
                    <a:pt x="5448154" y="11176594"/>
                    <a:pt x="5241440" y="11041927"/>
                    <a:pt x="4944037" y="11132457"/>
                  </a:cubicBezTo>
                  <a:cubicBezTo>
                    <a:pt x="4646634" y="11222987"/>
                    <a:pt x="4581805" y="11091254"/>
                    <a:pt x="4275004" y="11132457"/>
                  </a:cubicBezTo>
                  <a:cubicBezTo>
                    <a:pt x="3968203" y="11173660"/>
                    <a:pt x="3968366" y="11094503"/>
                    <a:pt x="3810084" y="11132457"/>
                  </a:cubicBezTo>
                  <a:cubicBezTo>
                    <a:pt x="3651802" y="11170411"/>
                    <a:pt x="3465041" y="11071734"/>
                    <a:pt x="3141051" y="11132457"/>
                  </a:cubicBezTo>
                  <a:cubicBezTo>
                    <a:pt x="2817061" y="11193180"/>
                    <a:pt x="2886803" y="11131092"/>
                    <a:pt x="2778186" y="11132457"/>
                  </a:cubicBezTo>
                  <a:cubicBezTo>
                    <a:pt x="2669570" y="11133822"/>
                    <a:pt x="2401065" y="11089352"/>
                    <a:pt x="2211209" y="11132457"/>
                  </a:cubicBezTo>
                  <a:cubicBezTo>
                    <a:pt x="2021353" y="11175562"/>
                    <a:pt x="2004156" y="11114575"/>
                    <a:pt x="1950400" y="11132457"/>
                  </a:cubicBezTo>
                  <a:cubicBezTo>
                    <a:pt x="1896644" y="11150339"/>
                    <a:pt x="1408990" y="11051325"/>
                    <a:pt x="1179312" y="11132457"/>
                  </a:cubicBezTo>
                  <a:cubicBezTo>
                    <a:pt x="949634" y="11213589"/>
                    <a:pt x="798564" y="11097932"/>
                    <a:pt x="612335" y="11132457"/>
                  </a:cubicBezTo>
                  <a:cubicBezTo>
                    <a:pt x="426106" y="11166982"/>
                    <a:pt x="128887" y="11083302"/>
                    <a:pt x="0" y="11132457"/>
                  </a:cubicBezTo>
                  <a:cubicBezTo>
                    <a:pt x="-39316" y="11037010"/>
                    <a:pt x="34756" y="10883388"/>
                    <a:pt x="0" y="10657863"/>
                  </a:cubicBezTo>
                  <a:cubicBezTo>
                    <a:pt x="-34756" y="10432338"/>
                    <a:pt x="34532" y="10383509"/>
                    <a:pt x="0" y="10294593"/>
                  </a:cubicBezTo>
                  <a:cubicBezTo>
                    <a:pt x="-34532" y="10205677"/>
                    <a:pt x="21126" y="9881090"/>
                    <a:pt x="0" y="9486025"/>
                  </a:cubicBezTo>
                  <a:cubicBezTo>
                    <a:pt x="-21126" y="9090960"/>
                    <a:pt x="55691" y="9023353"/>
                    <a:pt x="0" y="8900106"/>
                  </a:cubicBezTo>
                  <a:cubicBezTo>
                    <a:pt x="-55691" y="8776859"/>
                    <a:pt x="29446" y="8738105"/>
                    <a:pt x="0" y="8648161"/>
                  </a:cubicBezTo>
                  <a:cubicBezTo>
                    <a:pt x="-29446" y="8558218"/>
                    <a:pt x="12683" y="8315377"/>
                    <a:pt x="0" y="8062243"/>
                  </a:cubicBezTo>
                  <a:cubicBezTo>
                    <a:pt x="-12683" y="7809109"/>
                    <a:pt x="15017" y="7698680"/>
                    <a:pt x="0" y="7587648"/>
                  </a:cubicBezTo>
                  <a:cubicBezTo>
                    <a:pt x="-15017" y="7476617"/>
                    <a:pt x="5753" y="7254988"/>
                    <a:pt x="0" y="7113054"/>
                  </a:cubicBezTo>
                  <a:cubicBezTo>
                    <a:pt x="-5753" y="6971120"/>
                    <a:pt x="12968" y="6813114"/>
                    <a:pt x="0" y="6638460"/>
                  </a:cubicBezTo>
                  <a:cubicBezTo>
                    <a:pt x="-12968" y="6463806"/>
                    <a:pt x="38583" y="6396627"/>
                    <a:pt x="0" y="6163866"/>
                  </a:cubicBezTo>
                  <a:cubicBezTo>
                    <a:pt x="-38583" y="5931105"/>
                    <a:pt x="16862" y="5729395"/>
                    <a:pt x="0" y="5466622"/>
                  </a:cubicBezTo>
                  <a:cubicBezTo>
                    <a:pt x="-16862" y="5203849"/>
                    <a:pt x="28118" y="5168655"/>
                    <a:pt x="0" y="4880704"/>
                  </a:cubicBezTo>
                  <a:cubicBezTo>
                    <a:pt x="-28118" y="4592753"/>
                    <a:pt x="13324" y="4712338"/>
                    <a:pt x="0" y="4628758"/>
                  </a:cubicBezTo>
                  <a:cubicBezTo>
                    <a:pt x="-13324" y="4545178"/>
                    <a:pt x="53144" y="4289302"/>
                    <a:pt x="0" y="4154164"/>
                  </a:cubicBezTo>
                  <a:cubicBezTo>
                    <a:pt x="-53144" y="4019026"/>
                    <a:pt x="81943" y="3678577"/>
                    <a:pt x="0" y="3456921"/>
                  </a:cubicBezTo>
                  <a:cubicBezTo>
                    <a:pt x="-81943" y="3235265"/>
                    <a:pt x="43575" y="3176005"/>
                    <a:pt x="0" y="3093651"/>
                  </a:cubicBezTo>
                  <a:cubicBezTo>
                    <a:pt x="-43575" y="3011297"/>
                    <a:pt x="32688" y="2511935"/>
                    <a:pt x="0" y="2285083"/>
                  </a:cubicBezTo>
                  <a:cubicBezTo>
                    <a:pt x="-32688" y="2058231"/>
                    <a:pt x="32137" y="1659900"/>
                    <a:pt x="0" y="1476515"/>
                  </a:cubicBezTo>
                  <a:cubicBezTo>
                    <a:pt x="-32137" y="1293130"/>
                    <a:pt x="20563" y="1074834"/>
                    <a:pt x="0" y="890597"/>
                  </a:cubicBezTo>
                  <a:cubicBezTo>
                    <a:pt x="-20563" y="706360"/>
                    <a:pt x="60489" y="260759"/>
                    <a:pt x="0" y="0"/>
                  </a:cubicBezTo>
                  <a:close/>
                </a:path>
              </a:pathLst>
            </a:custGeom>
            <a:noFill/>
            <a:ln w="25400"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B6D339-8ED7-74BD-2129-AEF07EE8C48C}"/>
                </a:ext>
              </a:extLst>
            </p:cNvPr>
            <p:cNvSpPr txBox="1"/>
            <p:nvPr/>
          </p:nvSpPr>
          <p:spPr>
            <a:xfrm>
              <a:off x="2932517" y="-1730829"/>
              <a:ext cx="25980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在线模型处理流程示意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A98C33F-1C4D-E106-318C-53A98520EB49}"/>
                </a:ext>
              </a:extLst>
            </p:cNvPr>
            <p:cNvSpPr txBox="1"/>
            <p:nvPr/>
          </p:nvSpPr>
          <p:spPr>
            <a:xfrm>
              <a:off x="14035946" y="-1730830"/>
              <a:ext cx="20498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离线模型处理流程示意</a:t>
              </a:r>
            </a:p>
          </p:txBody>
        </p:sp>
        <p:cxnSp>
          <p:nvCxnSpPr>
            <p:cNvPr id="2" name="直接箭头连接符 1">
              <a:extLst>
                <a:ext uri="{FF2B5EF4-FFF2-40B4-BE49-F238E27FC236}">
                  <a16:creationId xmlns:a16="http://schemas.microsoft.com/office/drawing/2014/main" id="{6CDA3D0D-C1C4-E914-DE85-BE45FB97E912}"/>
                </a:ext>
              </a:extLst>
            </p:cNvPr>
            <p:cNvCxnSpPr>
              <a:cxnSpLocks/>
              <a:stCxn id="7" idx="3"/>
              <a:endCxn id="24" idx="1"/>
            </p:cNvCxnSpPr>
            <p:nvPr/>
          </p:nvCxnSpPr>
          <p:spPr>
            <a:xfrm flipV="1">
              <a:off x="128324" y="1414657"/>
              <a:ext cx="963650" cy="1218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CCFB49F-FC12-942B-2B62-E40827A863EF}"/>
                </a:ext>
              </a:extLst>
            </p:cNvPr>
            <p:cNvSpPr/>
            <p:nvPr/>
          </p:nvSpPr>
          <p:spPr>
            <a:xfrm>
              <a:off x="1091974" y="985067"/>
              <a:ext cx="2362426" cy="8591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以多张图片形式存到本地文件夹内 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img_dir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7228E645-CD66-5326-C880-BD4AE59C85A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1420" y="1327412"/>
              <a:ext cx="861107" cy="1856671"/>
            </a:xfrm>
            <a:prstGeom prst="curvedConnector2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AC47094-933D-15EC-2897-D76EEC6008BF}"/>
                </a:ext>
              </a:extLst>
            </p:cNvPr>
            <p:cNvSpPr txBox="1"/>
            <p:nvPr/>
          </p:nvSpPr>
          <p:spPr>
            <a:xfrm>
              <a:off x="1530421" y="2167571"/>
              <a:ext cx="21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read image</a:t>
              </a:r>
              <a:endParaRPr lang="zh-CN" altLang="en-US" sz="2400" dirty="0"/>
            </a:p>
          </p:txBody>
        </p:sp>
        <p:sp>
          <p:nvSpPr>
            <p:cNvPr id="45" name="流程图: 磁盘 44">
              <a:extLst>
                <a:ext uri="{FF2B5EF4-FFF2-40B4-BE49-F238E27FC236}">
                  <a16:creationId xmlns:a16="http://schemas.microsoft.com/office/drawing/2014/main" id="{5FE4C08A-A0BC-766E-1B09-7C69763C5DB4}"/>
                </a:ext>
              </a:extLst>
            </p:cNvPr>
            <p:cNvSpPr/>
            <p:nvPr/>
          </p:nvSpPr>
          <p:spPr>
            <a:xfrm>
              <a:off x="6759137" y="-1234374"/>
              <a:ext cx="1671742" cy="60034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URL</a:t>
              </a:r>
              <a:r>
                <a:rPr lang="zh-CN" altLang="en-US" dirty="0"/>
                <a:t>库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ADFC690-657F-44B3-1D95-E5150870E053}"/>
                </a:ext>
              </a:extLst>
            </p:cNvPr>
            <p:cNvSpPr/>
            <p:nvPr/>
          </p:nvSpPr>
          <p:spPr>
            <a:xfrm>
              <a:off x="9669886" y="-184244"/>
              <a:ext cx="1840543" cy="8591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视频下载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B717CC2-A8C3-95C4-859A-75EC6AE4CAE4}"/>
                </a:ext>
              </a:extLst>
            </p:cNvPr>
            <p:cNvSpPr/>
            <p:nvPr/>
          </p:nvSpPr>
          <p:spPr>
            <a:xfrm>
              <a:off x="9669887" y="-1363794"/>
              <a:ext cx="1840543" cy="8591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预处理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F21B0FA-A08D-4ABB-5FEC-8E7FF38D0E30}"/>
                </a:ext>
              </a:extLst>
            </p:cNvPr>
            <p:cNvSpPr/>
            <p:nvPr/>
          </p:nvSpPr>
          <p:spPr>
            <a:xfrm>
              <a:off x="9669886" y="995306"/>
              <a:ext cx="1840543" cy="8591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视频抽帧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序列化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001F583-FB79-80C4-FCD0-3A41D4DE01EA}"/>
                </a:ext>
              </a:extLst>
            </p:cNvPr>
            <p:cNvSpPr/>
            <p:nvPr/>
          </p:nvSpPr>
          <p:spPr>
            <a:xfrm>
              <a:off x="12291072" y="5546303"/>
              <a:ext cx="1840543" cy="85918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模型计算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2B1BC6F-6D68-218C-EA0C-8FC910BEA384}"/>
                </a:ext>
              </a:extLst>
            </p:cNvPr>
            <p:cNvSpPr/>
            <p:nvPr/>
          </p:nvSpPr>
          <p:spPr>
            <a:xfrm>
              <a:off x="12291073" y="3187569"/>
              <a:ext cx="1840543" cy="8591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解序列化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5BC25AD-97AF-F642-4A3A-6AF1E603CF9B}"/>
                </a:ext>
              </a:extLst>
            </p:cNvPr>
            <p:cNvSpPr/>
            <p:nvPr/>
          </p:nvSpPr>
          <p:spPr>
            <a:xfrm>
              <a:off x="12291072" y="4366936"/>
              <a:ext cx="1840543" cy="8591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数据预处理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B04D21D-ACAA-2EC1-9988-97D922085B8F}"/>
                </a:ext>
              </a:extLst>
            </p:cNvPr>
            <p:cNvSpPr/>
            <p:nvPr/>
          </p:nvSpPr>
          <p:spPr>
            <a:xfrm>
              <a:off x="12041878" y="3046681"/>
              <a:ext cx="2273384" cy="471426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E488D0C-F98A-30B8-9143-7D0E72FD18FB}"/>
                </a:ext>
              </a:extLst>
            </p:cNvPr>
            <p:cNvSpPr/>
            <p:nvPr/>
          </p:nvSpPr>
          <p:spPr>
            <a:xfrm>
              <a:off x="12291071" y="6725670"/>
              <a:ext cx="1840543" cy="8591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结果后处理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CDC2ADC-76CB-EBB9-525E-DEBAF6F6631D}"/>
                </a:ext>
              </a:extLst>
            </p:cNvPr>
            <p:cNvSpPr/>
            <p:nvPr/>
          </p:nvSpPr>
          <p:spPr>
            <a:xfrm>
              <a:off x="9669886" y="2328389"/>
              <a:ext cx="1840543" cy="8591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打包发给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计算服务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4B8ACD5-4B55-4564-0362-9321EA59B5B3}"/>
                </a:ext>
              </a:extLst>
            </p:cNvPr>
            <p:cNvSpPr/>
            <p:nvPr/>
          </p:nvSpPr>
          <p:spPr>
            <a:xfrm>
              <a:off x="9669886" y="6725670"/>
              <a:ext cx="1840543" cy="8591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结果后处理</a:t>
              </a:r>
            </a:p>
          </p:txBody>
        </p:sp>
        <p:sp>
          <p:nvSpPr>
            <p:cNvPr id="60" name="流程图: 磁盘 59">
              <a:extLst>
                <a:ext uri="{FF2B5EF4-FFF2-40B4-BE49-F238E27FC236}">
                  <a16:creationId xmlns:a16="http://schemas.microsoft.com/office/drawing/2014/main" id="{08B1E91F-8A50-8116-B94F-16F8AC77A16C}"/>
                </a:ext>
              </a:extLst>
            </p:cNvPr>
            <p:cNvSpPr/>
            <p:nvPr/>
          </p:nvSpPr>
          <p:spPr>
            <a:xfrm>
              <a:off x="7050752" y="6855090"/>
              <a:ext cx="1671742" cy="60034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特征库</a:t>
              </a: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6E257E0A-7C0A-47E9-7308-899931B64CFE}"/>
                </a:ext>
              </a:extLst>
            </p:cNvPr>
            <p:cNvCxnSpPr>
              <a:cxnSpLocks/>
            </p:cNvCxnSpPr>
            <p:nvPr/>
          </p:nvCxnSpPr>
          <p:spPr>
            <a:xfrm>
              <a:off x="8461947" y="-934204"/>
              <a:ext cx="1207939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187B294B-1AF3-8D4B-0AC9-7339E2151D31}"/>
                </a:ext>
              </a:extLst>
            </p:cNvPr>
            <p:cNvCxnSpPr/>
            <p:nvPr/>
          </p:nvCxnSpPr>
          <p:spPr>
            <a:xfrm flipH="1">
              <a:off x="10590157" y="-514687"/>
              <a:ext cx="1" cy="32037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7EADBE21-BA25-C792-790E-F7D8E71483EC}"/>
                </a:ext>
              </a:extLst>
            </p:cNvPr>
            <p:cNvCxnSpPr/>
            <p:nvPr/>
          </p:nvCxnSpPr>
          <p:spPr>
            <a:xfrm flipH="1">
              <a:off x="10590157" y="664697"/>
              <a:ext cx="1" cy="32037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AA251272-9E62-11D2-7BB1-6E432183C2BB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10590158" y="1844247"/>
              <a:ext cx="0" cy="48414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6CF5CC91-75AA-4EFD-AAF6-E3F8E980BD2C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11510429" y="2757979"/>
              <a:ext cx="1700916" cy="42959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8471697C-835D-DEB7-80C4-05529D0AB0FE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>
              <a:off x="11549660" y="7155260"/>
              <a:ext cx="741411" cy="1979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0C6D3100-44F5-EE50-FC4D-3A539DB90747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 flipH="1">
              <a:off x="13211344" y="4046749"/>
              <a:ext cx="1" cy="3201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7E9A5E4-41C2-FB77-BFEF-DBA624EB12C8}"/>
                </a:ext>
              </a:extLst>
            </p:cNvPr>
            <p:cNvCxnSpPr>
              <a:cxnSpLocks/>
              <a:stCxn id="54" idx="2"/>
              <a:endCxn id="52" idx="0"/>
            </p:cNvCxnSpPr>
            <p:nvPr/>
          </p:nvCxnSpPr>
          <p:spPr>
            <a:xfrm>
              <a:off x="13211344" y="5226116"/>
              <a:ext cx="0" cy="3201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24DE19D-BBE2-EA84-8F82-AE0E52F99CFE}"/>
                </a:ext>
              </a:extLst>
            </p:cNvPr>
            <p:cNvCxnSpPr>
              <a:cxnSpLocks/>
              <a:stCxn id="52" idx="2"/>
              <a:endCxn id="56" idx="0"/>
            </p:cNvCxnSpPr>
            <p:nvPr/>
          </p:nvCxnSpPr>
          <p:spPr>
            <a:xfrm flipH="1">
              <a:off x="13211343" y="6405483"/>
              <a:ext cx="1" cy="3201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5B0A2098-4886-0382-5FDB-7D51BD3561C9}"/>
                </a:ext>
              </a:extLst>
            </p:cNvPr>
            <p:cNvCxnSpPr>
              <a:cxnSpLocks/>
              <a:stCxn id="59" idx="1"/>
              <a:endCxn id="60" idx="4"/>
            </p:cNvCxnSpPr>
            <p:nvPr/>
          </p:nvCxnSpPr>
          <p:spPr>
            <a:xfrm flipH="1">
              <a:off x="8722494" y="7155260"/>
              <a:ext cx="94739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587BC41E-AA87-C6A6-5127-9F566A708994}"/>
                </a:ext>
              </a:extLst>
            </p:cNvPr>
            <p:cNvSpPr/>
            <p:nvPr/>
          </p:nvSpPr>
          <p:spPr>
            <a:xfrm>
              <a:off x="9453465" y="-1536202"/>
              <a:ext cx="2273384" cy="929714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BF4BC9AD-E1DA-B9AD-3444-5940839FF580}"/>
                </a:ext>
              </a:extLst>
            </p:cNvPr>
            <p:cNvSpPr txBox="1"/>
            <p:nvPr/>
          </p:nvSpPr>
          <p:spPr>
            <a:xfrm>
              <a:off x="9557704" y="8121325"/>
              <a:ext cx="20649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视频抽帧服务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24FCBB6-7998-7DFB-890C-922388A305F4}"/>
                </a:ext>
              </a:extLst>
            </p:cNvPr>
            <p:cNvSpPr txBox="1"/>
            <p:nvPr/>
          </p:nvSpPr>
          <p:spPr>
            <a:xfrm>
              <a:off x="12250357" y="8111858"/>
              <a:ext cx="20649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模型计算服务</a:t>
              </a: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BF04CA5F-CF88-4A37-6706-BDD9F4E3819C}"/>
                </a:ext>
              </a:extLst>
            </p:cNvPr>
            <p:cNvCxnSpPr>
              <a:stCxn id="24" idx="3"/>
              <a:endCxn id="58" idx="1"/>
            </p:cNvCxnSpPr>
            <p:nvPr/>
          </p:nvCxnSpPr>
          <p:spPr>
            <a:xfrm>
              <a:off x="3454400" y="1414657"/>
              <a:ext cx="6215486" cy="1343322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120EE5D9-BE61-4EE8-DF0B-07627A9872A2}"/>
                </a:ext>
              </a:extLst>
            </p:cNvPr>
            <p:cNvSpPr txBox="1"/>
            <p:nvPr/>
          </p:nvSpPr>
          <p:spPr>
            <a:xfrm>
              <a:off x="6427126" y="875026"/>
              <a:ext cx="21465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在线数据传给离线模型进行打分对齐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E8E7BBB-7D69-7369-8867-C2F926229873}"/>
                </a:ext>
              </a:extLst>
            </p:cNvPr>
            <p:cNvSpPr txBox="1"/>
            <p:nvPr/>
          </p:nvSpPr>
          <p:spPr>
            <a:xfrm>
              <a:off x="11772884" y="2318897"/>
              <a:ext cx="1514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网络传输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9542187-09F3-40EF-54DA-946F6ABCF578}"/>
                </a:ext>
              </a:extLst>
            </p:cNvPr>
            <p:cNvSpPr txBox="1"/>
            <p:nvPr/>
          </p:nvSpPr>
          <p:spPr>
            <a:xfrm>
              <a:off x="11235156" y="7625451"/>
              <a:ext cx="1514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网络传输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3D5B147-62E3-96BE-A87B-075F2CA94534}"/>
                </a:ext>
              </a:extLst>
            </p:cNvPr>
            <p:cNvGrpSpPr/>
            <p:nvPr/>
          </p:nvGrpSpPr>
          <p:grpSpPr>
            <a:xfrm>
              <a:off x="-3649612" y="1705511"/>
              <a:ext cx="1404195" cy="1801759"/>
              <a:chOff x="-4324351" y="978803"/>
              <a:chExt cx="2220793" cy="267243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642EC10-0318-0E17-BBC4-06A6C29CD806}"/>
                  </a:ext>
                </a:extLst>
              </p:cNvPr>
              <p:cNvSpPr/>
              <p:nvPr/>
            </p:nvSpPr>
            <p:spPr>
              <a:xfrm>
                <a:off x="-4132654" y="1996341"/>
                <a:ext cx="1840543" cy="60033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BGR2RGB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DFC1128-B18B-16A2-7FBC-F2FEF0504BAC}"/>
                  </a:ext>
                </a:extLst>
              </p:cNvPr>
              <p:cNvSpPr/>
              <p:nvPr/>
            </p:nvSpPr>
            <p:spPr>
              <a:xfrm>
                <a:off x="-4115161" y="2855521"/>
                <a:ext cx="1840543" cy="60033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resize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7FD2078-E049-9622-89E3-75FF27D78E42}"/>
                  </a:ext>
                </a:extLst>
              </p:cNvPr>
              <p:cNvSpPr/>
              <p:nvPr/>
            </p:nvSpPr>
            <p:spPr>
              <a:xfrm>
                <a:off x="-4324351" y="1854486"/>
                <a:ext cx="2220793" cy="1796753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8AF85A1-AA1E-8AF1-BCCE-60DBE0D55858}"/>
                  </a:ext>
                </a:extLst>
              </p:cNvPr>
              <p:cNvSpPr/>
              <p:nvPr/>
            </p:nvSpPr>
            <p:spPr>
              <a:xfrm>
                <a:off x="-4324351" y="978803"/>
                <a:ext cx="2220793" cy="85918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视频帧的预处理</a:t>
                </a:r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FD148E7D-0ED8-D562-D848-95ADDC57F4F0}"/>
                </a:ext>
              </a:extLst>
            </p:cNvPr>
            <p:cNvGrpSpPr/>
            <p:nvPr/>
          </p:nvGrpSpPr>
          <p:grpSpPr>
            <a:xfrm>
              <a:off x="14513052" y="3542846"/>
              <a:ext cx="1700916" cy="2303061"/>
              <a:chOff x="14598984" y="2411814"/>
              <a:chExt cx="1700916" cy="2303061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3BFB3C03-7630-D685-73C5-692744574BD7}"/>
                  </a:ext>
                </a:extLst>
              </p:cNvPr>
              <p:cNvSpPr/>
              <p:nvPr/>
            </p:nvSpPr>
            <p:spPr>
              <a:xfrm>
                <a:off x="14720193" y="3084428"/>
                <a:ext cx="1489821" cy="40474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resize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01E3B50-0B1D-C5FD-89F8-7649F28AE0CD}"/>
                  </a:ext>
                </a:extLst>
              </p:cNvPr>
              <p:cNvSpPr/>
              <p:nvPr/>
            </p:nvSpPr>
            <p:spPr>
              <a:xfrm>
                <a:off x="14731254" y="3663688"/>
                <a:ext cx="1489821" cy="40474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BGR2RGB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D5520E54-EC5D-67DB-CA33-AA78D3A40E32}"/>
                  </a:ext>
                </a:extLst>
              </p:cNvPr>
              <p:cNvSpPr/>
              <p:nvPr/>
            </p:nvSpPr>
            <p:spPr>
              <a:xfrm>
                <a:off x="14598984" y="2988789"/>
                <a:ext cx="1700916" cy="1726086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9C01115C-F1D5-1412-0216-5EB4DD2995A7}"/>
                  </a:ext>
                </a:extLst>
              </p:cNvPr>
              <p:cNvSpPr/>
              <p:nvPr/>
            </p:nvSpPr>
            <p:spPr>
              <a:xfrm>
                <a:off x="14598984" y="2411814"/>
                <a:ext cx="1700916" cy="5792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视频帧的预处理</a:t>
                </a: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1D40ED8-2C94-22F8-096C-F1F4D121CDB4}"/>
                  </a:ext>
                </a:extLst>
              </p:cNvPr>
              <p:cNvSpPr/>
              <p:nvPr/>
            </p:nvSpPr>
            <p:spPr>
              <a:xfrm>
                <a:off x="14719198" y="4242948"/>
                <a:ext cx="1501877" cy="40474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Normalization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633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37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16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73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129</Words>
  <Application>Microsoft Office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37</cp:revision>
  <dcterms:created xsi:type="dcterms:W3CDTF">2022-08-23T15:59:25Z</dcterms:created>
  <dcterms:modified xsi:type="dcterms:W3CDTF">2022-08-28T03:23:58Z</dcterms:modified>
</cp:coreProperties>
</file>