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85677-93CF-414E-B2B2-EBAB822F4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094AF3-E8A8-4954-BF6A-F78CFB6CF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7B401E-153C-4997-9BE8-F7760638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C79A-9F7C-4306-A709-BF5D57071B81}" type="datetimeFigureOut">
              <a:rPr lang="zh-CN" altLang="en-US" smtClean="0"/>
              <a:t>2021/3/7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F027CA-5503-4553-ABB7-63A65EF1F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74B5AC-AFA6-42FE-8F08-840F7596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1F46-F99D-43BF-900C-4FEE1F1E9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16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8CCD8-28D6-4DED-9CB7-CE9532C3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7C0DC0-F823-4BF4-B033-0AC7C8177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7DF63C-DB35-46A1-982F-1B8CE4F4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C79A-9F7C-4306-A709-BF5D57071B81}" type="datetimeFigureOut">
              <a:rPr lang="zh-CN" altLang="en-US" smtClean="0"/>
              <a:t>2021/3/7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6A9402-5E11-4601-90F0-1DD4CD23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5CCBB9-9B62-4AF9-899E-AC3C02F38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1F46-F99D-43BF-900C-4FEE1F1E9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1E371D-8B59-4C60-B242-398503CAA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6E8A75-A967-41E8-9E2D-DB9E25EE3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8C1F2-5FD2-41BC-AD0D-B92E9692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C79A-9F7C-4306-A709-BF5D57071B81}" type="datetimeFigureOut">
              <a:rPr lang="zh-CN" altLang="en-US" smtClean="0"/>
              <a:t>2021/3/7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C03A8-3618-4851-A109-41D51642B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2A3451-4D2E-4133-A67B-63ED7971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1F46-F99D-43BF-900C-4FEE1F1E9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65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ACA63-E801-47BF-AF05-7E78CE1E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B3148-1F09-4FEF-9E4F-6E8F6879E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E7801E-F29A-48B9-87EF-4F2438D2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C79A-9F7C-4306-A709-BF5D57071B81}" type="datetimeFigureOut">
              <a:rPr lang="zh-CN" altLang="en-US" smtClean="0"/>
              <a:t>2021/3/7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6B8826-F490-46DB-8CA8-A52207BF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D00399-E644-4AEF-AB5F-E054AFB1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1F46-F99D-43BF-900C-4FEE1F1E9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98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38E0B-3672-492D-9604-F2AD3E2B2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B5E87C-B09B-44EE-B29B-F97D0AF0D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EF4FD8-5CE8-41BB-A93D-67DBBB1AD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C79A-9F7C-4306-A709-BF5D57071B81}" type="datetimeFigureOut">
              <a:rPr lang="zh-CN" altLang="en-US" smtClean="0"/>
              <a:t>2021/3/7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9A7CCE-94F4-4F4E-89A2-098CFA2E9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4AEA76-DB7E-4143-9A88-CA8E7F982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1F46-F99D-43BF-900C-4FEE1F1E9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9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D3A27-55A7-4EB3-A52F-D833A5AA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6EC9E-66EB-476D-97E5-47934B06D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2247AA-F982-4410-B2C4-7EC6D4F09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2CF379-9CCF-46D3-898F-15C134C6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C79A-9F7C-4306-A709-BF5D57071B81}" type="datetimeFigureOut">
              <a:rPr lang="zh-CN" altLang="en-US" smtClean="0"/>
              <a:t>2021/3/7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FA335F-1C1F-4064-A9CA-C1E8F01A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ED1B47-7FDD-4851-BE32-18EC4F3C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1F46-F99D-43BF-900C-4FEE1F1E9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31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4A60C-0387-4D8C-82E4-F3354B4AD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AA27DF-8149-47CE-BE22-FEC4D7E12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040060-F992-4C6C-AC76-BBD08A1E3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CAD33B-85AE-4C99-A9F7-58B6948BC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FFD21F-212C-4776-BE72-8EFC66FB2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019799-F14B-4141-A8A9-40FABBEFA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C79A-9F7C-4306-A709-BF5D57071B81}" type="datetimeFigureOut">
              <a:rPr lang="zh-CN" altLang="en-US" smtClean="0"/>
              <a:t>2021/3/7 Sunday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530B56-DDDA-4D4F-A904-074431CD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AF5957-06D6-487B-A1FD-4E2A34EF7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1F46-F99D-43BF-900C-4FEE1F1E9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70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8C6F2-9899-40D9-9F6D-A54677D7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3F458C-0BEE-4850-A310-6C4F6CE1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C79A-9F7C-4306-A709-BF5D57071B81}" type="datetimeFigureOut">
              <a:rPr lang="zh-CN" altLang="en-US" smtClean="0"/>
              <a:t>2021/3/7 Sunday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9535C0-55D1-4231-B086-4D72A8210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4102F1-65AF-4C7F-824D-202AF6BF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1F46-F99D-43BF-900C-4FEE1F1E9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5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FD0BDB-F559-4EBC-A7FB-3A2CDEF69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C79A-9F7C-4306-A709-BF5D57071B81}" type="datetimeFigureOut">
              <a:rPr lang="zh-CN" altLang="en-US" smtClean="0"/>
              <a:t>2021/3/7 Sunday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6DBBAC-9027-4102-892A-ACB1671C5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00352E-6627-4310-8C8D-35DE468A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1F46-F99D-43BF-900C-4FEE1F1E9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39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30316-9752-4986-B65D-99EDB0ECD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635F05-552E-468C-86E1-1AC5C533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EB4548-C174-47D5-92BD-819D3E552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C48A5F-6136-493D-AF55-A3E8A282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C79A-9F7C-4306-A709-BF5D57071B81}" type="datetimeFigureOut">
              <a:rPr lang="zh-CN" altLang="en-US" smtClean="0"/>
              <a:t>2021/3/7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E03828-E6E6-4D59-BF6B-930D572BC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3FACA3-A111-4A35-ADBE-8A08E55C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1F46-F99D-43BF-900C-4FEE1F1E9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40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15966-4E31-4B1C-9EA9-70FC27823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D862FE-76DC-47CF-A139-80A826E3F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6AF8CF-C55A-46F0-96C3-085BD8124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FEF4F9-18A6-46D5-B9A6-7230FDE3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C79A-9F7C-4306-A709-BF5D57071B81}" type="datetimeFigureOut">
              <a:rPr lang="zh-CN" altLang="en-US" smtClean="0"/>
              <a:t>2021/3/7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4835D2-881A-466E-92C9-8C5DE077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21955B-83CC-44E0-AA7B-FBB7AB72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1F46-F99D-43BF-900C-4FEE1F1E9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25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5663D3-C2DF-4798-8581-791EC03C3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16C126-0DD6-4B1E-8862-C7CE20C3E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0900A5-4589-4EC0-A715-24E36F201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CC79A-9F7C-4306-A709-BF5D57071B81}" type="datetimeFigureOut">
              <a:rPr lang="zh-CN" altLang="en-US" smtClean="0"/>
              <a:t>2021/3/7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42AA0-2601-4D75-BDD4-0AA8BF07D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B4489E-EE6B-43B2-BADC-C3AF6351A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C1F46-F99D-43BF-900C-4FEE1F1E9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55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>
            <a:extLst>
              <a:ext uri="{FF2B5EF4-FFF2-40B4-BE49-F238E27FC236}">
                <a16:creationId xmlns:a16="http://schemas.microsoft.com/office/drawing/2014/main" id="{8A03B8DD-5152-440C-BD9D-FFA7ACDDB83E}"/>
              </a:ext>
            </a:extLst>
          </p:cNvPr>
          <p:cNvGrpSpPr/>
          <p:nvPr/>
        </p:nvGrpSpPr>
        <p:grpSpPr>
          <a:xfrm>
            <a:off x="114977" y="115746"/>
            <a:ext cx="11320810" cy="6944812"/>
            <a:chOff x="114977" y="115746"/>
            <a:chExt cx="11320810" cy="694481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B93C002E-A767-4FFC-B305-52C34350E11C}"/>
                </a:ext>
              </a:extLst>
            </p:cNvPr>
            <p:cNvSpPr/>
            <p:nvPr/>
          </p:nvSpPr>
          <p:spPr>
            <a:xfrm>
              <a:off x="1644891" y="4263636"/>
              <a:ext cx="1334090" cy="539723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Term #1</a:t>
              </a:r>
              <a:endParaRPr lang="zh-CN" altLang="en-US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0746996-47CA-49DE-BF80-3BD3974EDC62}"/>
                </a:ext>
              </a:extLst>
            </p:cNvPr>
            <p:cNvSpPr/>
            <p:nvPr/>
          </p:nvSpPr>
          <p:spPr>
            <a:xfrm>
              <a:off x="3884913" y="4220017"/>
              <a:ext cx="1481560" cy="62696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Doc #1</a:t>
              </a:r>
              <a:endParaRPr lang="zh-CN" altLang="en-US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E26FA66-E3C6-4DB7-AE70-1305456EC0F5}"/>
                </a:ext>
              </a:extLst>
            </p:cNvPr>
            <p:cNvSpPr/>
            <p:nvPr/>
          </p:nvSpPr>
          <p:spPr>
            <a:xfrm>
              <a:off x="5860003" y="4189687"/>
              <a:ext cx="1481560" cy="62696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Doc #4</a:t>
              </a:r>
              <a:endParaRPr lang="zh-CN" altLang="en-US" dirty="0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F47AB79-9F38-42D2-95CA-F683EAFDA8F5}"/>
                </a:ext>
              </a:extLst>
            </p:cNvPr>
            <p:cNvSpPr/>
            <p:nvPr/>
          </p:nvSpPr>
          <p:spPr>
            <a:xfrm>
              <a:off x="7819338" y="4220017"/>
              <a:ext cx="1481560" cy="62696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Doc #10</a:t>
              </a:r>
              <a:endParaRPr lang="zh-CN" altLang="en-US" dirty="0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E9FF2D56-8C39-4399-88D2-47A7689E86E6}"/>
                </a:ext>
              </a:extLst>
            </p:cNvPr>
            <p:cNvCxnSpPr/>
            <p:nvPr/>
          </p:nvCxnSpPr>
          <p:spPr>
            <a:xfrm>
              <a:off x="3055716" y="4533497"/>
              <a:ext cx="7407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CDE9386-3CF2-4A6C-969C-D8FC45DA31B0}"/>
                </a:ext>
              </a:extLst>
            </p:cNvPr>
            <p:cNvCxnSpPr>
              <a:cxnSpLocks/>
            </p:cNvCxnSpPr>
            <p:nvPr/>
          </p:nvCxnSpPr>
          <p:spPr>
            <a:xfrm>
              <a:off x="5416735" y="4533497"/>
              <a:ext cx="3768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5C317A98-2133-4F91-A955-68704A200C80}"/>
                </a:ext>
              </a:extLst>
            </p:cNvPr>
            <p:cNvCxnSpPr>
              <a:cxnSpLocks/>
            </p:cNvCxnSpPr>
            <p:nvPr/>
          </p:nvCxnSpPr>
          <p:spPr>
            <a:xfrm>
              <a:off x="7419369" y="4503168"/>
              <a:ext cx="3768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5E00A9A0-FB68-4481-8C4D-7282F4F2963C}"/>
                </a:ext>
              </a:extLst>
            </p:cNvPr>
            <p:cNvSpPr/>
            <p:nvPr/>
          </p:nvSpPr>
          <p:spPr>
            <a:xfrm>
              <a:off x="1644891" y="3368796"/>
              <a:ext cx="1334090" cy="539723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Term #2</a:t>
              </a:r>
              <a:endParaRPr lang="zh-CN" altLang="en-US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D4195D29-BF18-40F9-BF6B-8C7980159A59}"/>
                </a:ext>
              </a:extLst>
            </p:cNvPr>
            <p:cNvSpPr/>
            <p:nvPr/>
          </p:nvSpPr>
          <p:spPr>
            <a:xfrm>
              <a:off x="3884913" y="3325177"/>
              <a:ext cx="1481560" cy="62696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Doc #4</a:t>
              </a:r>
              <a:endParaRPr lang="zh-CN" altLang="en-US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547DFBF-E2A6-4635-9AF8-DB7FB0A49C2F}"/>
                </a:ext>
              </a:extLst>
            </p:cNvPr>
            <p:cNvSpPr/>
            <p:nvPr/>
          </p:nvSpPr>
          <p:spPr>
            <a:xfrm>
              <a:off x="5860003" y="3294847"/>
              <a:ext cx="1481560" cy="62696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Doc #5</a:t>
              </a:r>
              <a:endParaRPr lang="zh-CN" altLang="en-US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28CEB5D1-3D3C-4AED-8D79-4E187F7C1F2B}"/>
                </a:ext>
              </a:extLst>
            </p:cNvPr>
            <p:cNvSpPr/>
            <p:nvPr/>
          </p:nvSpPr>
          <p:spPr>
            <a:xfrm>
              <a:off x="7819338" y="3325177"/>
              <a:ext cx="1481560" cy="62696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Doc #10</a:t>
              </a:r>
              <a:endParaRPr lang="zh-CN" altLang="en-US" dirty="0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0878FD11-012F-453B-A038-F28C029D581A}"/>
                </a:ext>
              </a:extLst>
            </p:cNvPr>
            <p:cNvCxnSpPr/>
            <p:nvPr/>
          </p:nvCxnSpPr>
          <p:spPr>
            <a:xfrm>
              <a:off x="3055716" y="3638657"/>
              <a:ext cx="7407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313B5CD4-914F-44FD-8B11-91C0E6D92D8F}"/>
                </a:ext>
              </a:extLst>
            </p:cNvPr>
            <p:cNvCxnSpPr>
              <a:cxnSpLocks/>
            </p:cNvCxnSpPr>
            <p:nvPr/>
          </p:nvCxnSpPr>
          <p:spPr>
            <a:xfrm>
              <a:off x="5416735" y="3638657"/>
              <a:ext cx="3768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74F96A49-3D33-4382-B813-2F139B9BE391}"/>
                </a:ext>
              </a:extLst>
            </p:cNvPr>
            <p:cNvCxnSpPr>
              <a:cxnSpLocks/>
            </p:cNvCxnSpPr>
            <p:nvPr/>
          </p:nvCxnSpPr>
          <p:spPr>
            <a:xfrm>
              <a:off x="7419369" y="3608328"/>
              <a:ext cx="3768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DA1627D6-E9A0-4AE3-B8A0-B6C9882974D5}"/>
                </a:ext>
              </a:extLst>
            </p:cNvPr>
            <p:cNvSpPr/>
            <p:nvPr/>
          </p:nvSpPr>
          <p:spPr>
            <a:xfrm>
              <a:off x="1640604" y="2437864"/>
              <a:ext cx="1334090" cy="539723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Term #3</a:t>
              </a:r>
              <a:endParaRPr lang="zh-CN" altLang="en-US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19476C4-2A3F-4910-9AE4-34718346A400}"/>
                </a:ext>
              </a:extLst>
            </p:cNvPr>
            <p:cNvSpPr/>
            <p:nvPr/>
          </p:nvSpPr>
          <p:spPr>
            <a:xfrm>
              <a:off x="3880626" y="2394245"/>
              <a:ext cx="1481560" cy="62696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Doc #1</a:t>
              </a:r>
              <a:endParaRPr lang="zh-CN" altLang="en-US" dirty="0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ACF5A807-7A6A-460A-8D6C-25B95B70CD27}"/>
                </a:ext>
              </a:extLst>
            </p:cNvPr>
            <p:cNvSpPr/>
            <p:nvPr/>
          </p:nvSpPr>
          <p:spPr>
            <a:xfrm>
              <a:off x="5855716" y="2363915"/>
              <a:ext cx="1481560" cy="62696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Doc #10</a:t>
              </a:r>
              <a:endParaRPr lang="zh-CN" altLang="en-US" dirty="0"/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40FEF7B3-BF1A-4366-BE2B-D23F39CF72F2}"/>
                </a:ext>
              </a:extLst>
            </p:cNvPr>
            <p:cNvCxnSpPr/>
            <p:nvPr/>
          </p:nvCxnSpPr>
          <p:spPr>
            <a:xfrm>
              <a:off x="3051429" y="2707725"/>
              <a:ext cx="7407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E85DB348-7C97-42DC-8235-F19C87EFA86D}"/>
                </a:ext>
              </a:extLst>
            </p:cNvPr>
            <p:cNvCxnSpPr>
              <a:cxnSpLocks/>
            </p:cNvCxnSpPr>
            <p:nvPr/>
          </p:nvCxnSpPr>
          <p:spPr>
            <a:xfrm>
              <a:off x="5412448" y="2707725"/>
              <a:ext cx="3768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3A2768E7-0210-417B-A4E3-91563B47BA10}"/>
                </a:ext>
              </a:extLst>
            </p:cNvPr>
            <p:cNvCxnSpPr>
              <a:cxnSpLocks/>
            </p:cNvCxnSpPr>
            <p:nvPr/>
          </p:nvCxnSpPr>
          <p:spPr>
            <a:xfrm>
              <a:off x="9388994" y="3604953"/>
              <a:ext cx="3768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A2DEF6B7-F628-4D17-BEF5-AE7CA4B3C596}"/>
                </a:ext>
              </a:extLst>
            </p:cNvPr>
            <p:cNvSpPr/>
            <p:nvPr/>
          </p:nvSpPr>
          <p:spPr>
            <a:xfrm>
              <a:off x="9853913" y="3325176"/>
              <a:ext cx="1481560" cy="62696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Doc #13</a:t>
              </a:r>
              <a:endParaRPr lang="zh-CN" altLang="en-US" dirty="0"/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34A3DFED-FFCC-4551-AE49-CB57BA40CFA8}"/>
                </a:ext>
              </a:extLst>
            </p:cNvPr>
            <p:cNvSpPr/>
            <p:nvPr/>
          </p:nvSpPr>
          <p:spPr>
            <a:xfrm>
              <a:off x="1640604" y="808004"/>
              <a:ext cx="1334090" cy="53972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Query</a:t>
              </a:r>
              <a:endParaRPr lang="zh-CN" altLang="en-US" dirty="0"/>
            </a:p>
          </p:txBody>
        </p:sp>
        <p:sp>
          <p:nvSpPr>
            <p:cNvPr id="39" name="箭头: 右 38">
              <a:extLst>
                <a:ext uri="{FF2B5EF4-FFF2-40B4-BE49-F238E27FC236}">
                  <a16:creationId xmlns:a16="http://schemas.microsoft.com/office/drawing/2014/main" id="{21508DC5-D3D5-481E-884D-15D4A441992C}"/>
                </a:ext>
              </a:extLst>
            </p:cNvPr>
            <p:cNvSpPr/>
            <p:nvPr/>
          </p:nvSpPr>
          <p:spPr>
            <a:xfrm>
              <a:off x="3032567" y="973692"/>
              <a:ext cx="486137" cy="208344"/>
            </a:xfrm>
            <a:prstGeom prst="rightArrow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5C1EDEC2-5D3A-4F52-A748-7F899F47FF38}"/>
                </a:ext>
              </a:extLst>
            </p:cNvPr>
            <p:cNvSpPr/>
            <p:nvPr/>
          </p:nvSpPr>
          <p:spPr>
            <a:xfrm>
              <a:off x="3576577" y="808004"/>
              <a:ext cx="1334090" cy="539723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Term #1</a:t>
              </a:r>
              <a:endParaRPr lang="zh-CN" altLang="en-US" dirty="0"/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7698CB86-5C3B-42CD-B2A8-A6E320FBA16F}"/>
                </a:ext>
              </a:extLst>
            </p:cNvPr>
            <p:cNvSpPr/>
            <p:nvPr/>
          </p:nvSpPr>
          <p:spPr>
            <a:xfrm>
              <a:off x="5605147" y="808004"/>
              <a:ext cx="1334090" cy="539723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Term #2</a:t>
              </a:r>
              <a:endParaRPr lang="zh-CN" altLang="en-US" dirty="0"/>
            </a:p>
          </p:txBody>
        </p:sp>
        <p:sp>
          <p:nvSpPr>
            <p:cNvPr id="42" name="箭头: 左右 41">
              <a:extLst>
                <a:ext uri="{FF2B5EF4-FFF2-40B4-BE49-F238E27FC236}">
                  <a16:creationId xmlns:a16="http://schemas.microsoft.com/office/drawing/2014/main" id="{385A0069-BFAD-4F99-AD87-17B446C6054A}"/>
                </a:ext>
              </a:extLst>
            </p:cNvPr>
            <p:cNvSpPr/>
            <p:nvPr/>
          </p:nvSpPr>
          <p:spPr>
            <a:xfrm>
              <a:off x="4968540" y="973692"/>
              <a:ext cx="578734" cy="217025"/>
            </a:xfrm>
            <a:prstGeom prst="leftRightArrow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箭头: 左右 42">
              <a:extLst>
                <a:ext uri="{FF2B5EF4-FFF2-40B4-BE49-F238E27FC236}">
                  <a16:creationId xmlns:a16="http://schemas.microsoft.com/office/drawing/2014/main" id="{1DD9FE44-D7D3-4755-BE98-25ABC9FC535D}"/>
                </a:ext>
              </a:extLst>
            </p:cNvPr>
            <p:cNvSpPr/>
            <p:nvPr/>
          </p:nvSpPr>
          <p:spPr>
            <a:xfrm>
              <a:off x="7029047" y="973692"/>
              <a:ext cx="578734" cy="217025"/>
            </a:xfrm>
            <a:prstGeom prst="leftRightArrow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7CFFDF95-4BD3-4E7C-A300-C80870FE484E}"/>
                </a:ext>
              </a:extLst>
            </p:cNvPr>
            <p:cNvSpPr/>
            <p:nvPr/>
          </p:nvSpPr>
          <p:spPr>
            <a:xfrm>
              <a:off x="7697591" y="808004"/>
              <a:ext cx="1334090" cy="539723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Term #3</a:t>
              </a:r>
              <a:endParaRPr lang="zh-CN" altLang="en-US" dirty="0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98DBF4BF-9764-4895-8AF6-CECBA718BE2C}"/>
                </a:ext>
              </a:extLst>
            </p:cNvPr>
            <p:cNvSpPr/>
            <p:nvPr/>
          </p:nvSpPr>
          <p:spPr>
            <a:xfrm>
              <a:off x="114977" y="1412111"/>
              <a:ext cx="4028759" cy="3032567"/>
            </a:xfrm>
            <a:custGeom>
              <a:avLst/>
              <a:gdLst>
                <a:gd name="connsiteX0" fmla="*/ 4028759 w 4028759"/>
                <a:gd name="connsiteY0" fmla="*/ 0 h 3032567"/>
                <a:gd name="connsiteX1" fmla="*/ 116516 w 4028759"/>
                <a:gd name="connsiteY1" fmla="*/ 879676 h 3032567"/>
                <a:gd name="connsiteX2" fmla="*/ 1412881 w 4028759"/>
                <a:gd name="connsiteY2" fmla="*/ 3032567 h 3032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8759" h="3032567">
                  <a:moveTo>
                    <a:pt x="4028759" y="0"/>
                  </a:moveTo>
                  <a:cubicBezTo>
                    <a:pt x="2290627" y="187124"/>
                    <a:pt x="552496" y="374248"/>
                    <a:pt x="116516" y="879676"/>
                  </a:cubicBezTo>
                  <a:cubicBezTo>
                    <a:pt x="-319464" y="1385104"/>
                    <a:pt x="546708" y="2208835"/>
                    <a:pt x="1412881" y="3032567"/>
                  </a:cubicBezTo>
                </a:path>
              </a:pathLst>
            </a:cu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116A92AB-A685-4B10-8F73-32A32B57FF27}"/>
                </a:ext>
              </a:extLst>
            </p:cNvPr>
            <p:cNvSpPr/>
            <p:nvPr/>
          </p:nvSpPr>
          <p:spPr>
            <a:xfrm>
              <a:off x="503432" y="1377387"/>
              <a:ext cx="5723747" cy="2222339"/>
            </a:xfrm>
            <a:custGeom>
              <a:avLst/>
              <a:gdLst>
                <a:gd name="connsiteX0" fmla="*/ 5723747 w 5723747"/>
                <a:gd name="connsiteY0" fmla="*/ 0 h 2222339"/>
                <a:gd name="connsiteX1" fmla="*/ 341519 w 5723747"/>
                <a:gd name="connsiteY1" fmla="*/ 879676 h 2222339"/>
                <a:gd name="connsiteX2" fmla="*/ 1001276 w 5723747"/>
                <a:gd name="connsiteY2" fmla="*/ 2222339 h 2222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23747" h="2222339">
                  <a:moveTo>
                    <a:pt x="5723747" y="0"/>
                  </a:moveTo>
                  <a:cubicBezTo>
                    <a:pt x="3426172" y="254643"/>
                    <a:pt x="1128597" y="509286"/>
                    <a:pt x="341519" y="879676"/>
                  </a:cubicBezTo>
                  <a:cubicBezTo>
                    <a:pt x="-445560" y="1250066"/>
                    <a:pt x="277858" y="1736202"/>
                    <a:pt x="1001276" y="2222339"/>
                  </a:cubicBezTo>
                </a:path>
              </a:pathLst>
            </a:cu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2D48215A-EA97-4525-B71D-452FE8CC7CE7}"/>
                </a:ext>
              </a:extLst>
            </p:cNvPr>
            <p:cNvSpPr/>
            <p:nvPr/>
          </p:nvSpPr>
          <p:spPr>
            <a:xfrm>
              <a:off x="751798" y="1400536"/>
              <a:ext cx="7581973" cy="1250066"/>
            </a:xfrm>
            <a:custGeom>
              <a:avLst/>
              <a:gdLst>
                <a:gd name="connsiteX0" fmla="*/ 7581973 w 7581973"/>
                <a:gd name="connsiteY0" fmla="*/ 0 h 1250066"/>
                <a:gd name="connsiteX1" fmla="*/ 625589 w 7581973"/>
                <a:gd name="connsiteY1" fmla="*/ 902826 h 1250066"/>
                <a:gd name="connsiteX2" fmla="*/ 764485 w 7581973"/>
                <a:gd name="connsiteY2" fmla="*/ 1250066 h 1250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81973" h="1250066">
                  <a:moveTo>
                    <a:pt x="7581973" y="0"/>
                  </a:moveTo>
                  <a:cubicBezTo>
                    <a:pt x="4671905" y="347241"/>
                    <a:pt x="1761837" y="694482"/>
                    <a:pt x="625589" y="902826"/>
                  </a:cubicBezTo>
                  <a:cubicBezTo>
                    <a:pt x="-510659" y="1111170"/>
                    <a:pt x="126913" y="1180618"/>
                    <a:pt x="764485" y="1250066"/>
                  </a:cubicBezTo>
                </a:path>
              </a:pathLst>
            </a:cu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34EE529-F58E-4AB6-A0D7-3992BBA6922B}"/>
                </a:ext>
              </a:extLst>
            </p:cNvPr>
            <p:cNvSpPr/>
            <p:nvPr/>
          </p:nvSpPr>
          <p:spPr>
            <a:xfrm>
              <a:off x="3252485" y="115746"/>
              <a:ext cx="5937813" cy="1529976"/>
            </a:xfrm>
            <a:prstGeom prst="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9ED3AC28-7621-4102-A66D-897CAC3776DC}"/>
                </a:ext>
              </a:extLst>
            </p:cNvPr>
            <p:cNvSpPr txBox="1"/>
            <p:nvPr/>
          </p:nvSpPr>
          <p:spPr>
            <a:xfrm>
              <a:off x="3421819" y="219606"/>
              <a:ext cx="18925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Query</a:t>
              </a:r>
              <a:r>
                <a:rPr lang="zh-CN" altLang="en-US" sz="2000" dirty="0"/>
                <a:t>切词</a:t>
              </a:r>
              <a:endParaRPr lang="en-US" altLang="zh-CN" sz="2000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5ADB183-9A32-48EB-971A-1CE50050EA53}"/>
                </a:ext>
              </a:extLst>
            </p:cNvPr>
            <p:cNvSpPr/>
            <p:nvPr/>
          </p:nvSpPr>
          <p:spPr>
            <a:xfrm>
              <a:off x="3357728" y="2256218"/>
              <a:ext cx="8078059" cy="3207027"/>
            </a:xfrm>
            <a:prstGeom prst="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D9CFFD16-0DEC-4F2D-BEFB-747E5AA059D8}"/>
                </a:ext>
              </a:extLst>
            </p:cNvPr>
            <p:cNvSpPr txBox="1"/>
            <p:nvPr/>
          </p:nvSpPr>
          <p:spPr>
            <a:xfrm>
              <a:off x="3554605" y="4919198"/>
              <a:ext cx="28461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每个</a:t>
              </a:r>
              <a:r>
                <a:rPr lang="en-US" altLang="zh-CN" sz="2000" dirty="0"/>
                <a:t>term</a:t>
              </a:r>
              <a:r>
                <a:rPr lang="zh-CN" altLang="en-US" sz="2000" dirty="0"/>
                <a:t>的倒排拉链</a:t>
              </a:r>
              <a:endParaRPr lang="en-US" altLang="zh-CN" sz="2000" dirty="0"/>
            </a:p>
          </p:txBody>
        </p:sp>
        <p:sp>
          <p:nvSpPr>
            <p:cNvPr id="55" name="箭头: 下 54">
              <a:extLst>
                <a:ext uri="{FF2B5EF4-FFF2-40B4-BE49-F238E27FC236}">
                  <a16:creationId xmlns:a16="http://schemas.microsoft.com/office/drawing/2014/main" id="{0730F1AB-B167-47B7-BBD0-E21CDB178015}"/>
                </a:ext>
              </a:extLst>
            </p:cNvPr>
            <p:cNvSpPr/>
            <p:nvPr/>
          </p:nvSpPr>
          <p:spPr>
            <a:xfrm>
              <a:off x="4642411" y="5711488"/>
              <a:ext cx="2426609" cy="314055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02FAD173-5F50-45DC-A3EF-3B0686C96FD9}"/>
                </a:ext>
              </a:extLst>
            </p:cNvPr>
            <p:cNvSpPr/>
            <p:nvPr/>
          </p:nvSpPr>
          <p:spPr>
            <a:xfrm>
              <a:off x="1640604" y="6318277"/>
              <a:ext cx="1334090" cy="53972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Query</a:t>
              </a:r>
              <a:endParaRPr lang="zh-CN" altLang="en-US" dirty="0"/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2A557E7A-F7AD-483C-9938-CF8A3552D339}"/>
                </a:ext>
              </a:extLst>
            </p:cNvPr>
            <p:cNvCxnSpPr/>
            <p:nvPr/>
          </p:nvCxnSpPr>
          <p:spPr>
            <a:xfrm>
              <a:off x="3018634" y="6588138"/>
              <a:ext cx="7407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BEFC8625-1A2E-4398-B520-215E73C7E404}"/>
                </a:ext>
              </a:extLst>
            </p:cNvPr>
            <p:cNvSpPr/>
            <p:nvPr/>
          </p:nvSpPr>
          <p:spPr>
            <a:xfrm>
              <a:off x="3832826" y="6275857"/>
              <a:ext cx="1481560" cy="62696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Doc #4</a:t>
              </a:r>
              <a:endParaRPr lang="zh-CN" altLang="en-US" dirty="0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D6379EB5-4DB0-48FD-9B4F-891A5E08931E}"/>
                </a:ext>
              </a:extLst>
            </p:cNvPr>
            <p:cNvSpPr/>
            <p:nvPr/>
          </p:nvSpPr>
          <p:spPr>
            <a:xfrm>
              <a:off x="5915197" y="6273786"/>
              <a:ext cx="1481560" cy="62696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Doc #10</a:t>
              </a:r>
              <a:endParaRPr lang="zh-CN" altLang="en-US" dirty="0"/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3B96D1B5-8366-4133-AE6C-70D92E93F271}"/>
                </a:ext>
              </a:extLst>
            </p:cNvPr>
            <p:cNvCxnSpPr>
              <a:cxnSpLocks/>
            </p:cNvCxnSpPr>
            <p:nvPr/>
          </p:nvCxnSpPr>
          <p:spPr>
            <a:xfrm>
              <a:off x="5412448" y="6596992"/>
              <a:ext cx="3768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B1737F95-1081-46CD-A271-E2C2F2722BB7}"/>
                </a:ext>
              </a:extLst>
            </p:cNvPr>
            <p:cNvSpPr/>
            <p:nvPr/>
          </p:nvSpPr>
          <p:spPr>
            <a:xfrm>
              <a:off x="1497528" y="6097190"/>
              <a:ext cx="6298664" cy="963368"/>
            </a:xfrm>
            <a:prstGeom prst="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3EAC7BB0-6187-4BD8-949E-1A8AFE1DF3AF}"/>
                </a:ext>
              </a:extLst>
            </p:cNvPr>
            <p:cNvSpPr txBox="1"/>
            <p:nvPr/>
          </p:nvSpPr>
          <p:spPr>
            <a:xfrm>
              <a:off x="1449943" y="5604906"/>
              <a:ext cx="28461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多个倒排拉链归并</a:t>
              </a:r>
              <a:endParaRPr lang="en-US" altLang="zh-CN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411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3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92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404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097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2852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68</Words>
  <Application>Microsoft Office PowerPoint</Application>
  <PresentationFormat>宽屏</PresentationFormat>
  <Paragraphs>22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Fesian</dc:creator>
  <cp:lastModifiedBy>Xu Fesian</cp:lastModifiedBy>
  <cp:revision>15</cp:revision>
  <dcterms:created xsi:type="dcterms:W3CDTF">2021-03-07T15:06:11Z</dcterms:created>
  <dcterms:modified xsi:type="dcterms:W3CDTF">2021-03-07T15:49:23Z</dcterms:modified>
</cp:coreProperties>
</file>