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4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70575-167A-4B91-97F4-FF44B38F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A7828-2655-48E9-B7C8-25AB51AD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BB568-5B6E-416F-AE7B-973CC294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33D4B6-7C25-43A3-A7C3-49FD8063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2E612-BFE1-4C8A-9271-80A675EF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0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B8F2D-4179-4DEE-8B82-59E48F67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B3BF0-42D1-4FFE-9A8D-B5AE94292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D4CD-17D1-4129-BB97-2D5BF74E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C3B15-B404-4EB5-9662-4BC88FB7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CF370-6184-4843-96F2-3986E48B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89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92A1E-3435-4037-AEE7-A9DBB2CD2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AAB0F2-21F6-4A89-9841-CBBF5BEC8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BFB83-73BC-4EF2-B623-25A17348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EF971-8887-40A5-9005-7B5D80A3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F4250C-75AD-4BFD-B342-3109083B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C07A-8536-4DD2-BC51-B909120F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B866B-C7CB-48D0-913C-434062A6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9FA1F-6E03-4333-97CF-0F95428C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C8FBC-D148-4235-9D7F-8A43CB22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E6094-4245-46D9-9FE4-E1C4D6B8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DB305-52D0-4BA4-AB4D-40DDE08B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CEF68-47F9-4FF2-8431-AEC78B95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667D5-96C1-4656-8AF7-6DDF77E1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2281C-1589-47CB-8922-CD6DBE2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B0D2D-3578-4968-8479-4DFD385E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E8C71-1166-424B-92D0-1F355DBC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178E2-FD89-4C14-9082-994B512DD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87D0A5-0E0B-422F-BF06-1501BFCE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8CC4C-BF42-4833-902F-250C3A3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F21DB-8E2F-426A-9932-E0F85B58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18265-5F0E-40F4-90F4-4090AF7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F3941-EBC3-48A6-AC90-45FFD58D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F42C7-0EBA-4397-A37E-F56474A2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016BA-A35D-4704-97BC-C47E45150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AFCBD-5973-4858-91C0-EC62823DE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DA39BE-E7F5-49C4-9822-839799D8E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46EB8-B92E-4974-B326-8190C3DE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8E3258-858B-4CC4-881E-DDB780CB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64B81A-D4F2-4956-A746-9EE2C016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4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14F2-42E5-4DBB-94A0-D3C1F236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D6457F-33F0-416A-A44C-ECA9F7E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314C16-CE99-45EE-9361-64C17E2F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1F9431-4F91-4CE8-8020-C6711851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39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F446F8-3E75-4574-957C-083F9646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F87C8F-A50D-4C2E-BCE0-6CFA4AFF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62D20-F219-4F3E-A0D2-7BF9A67D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67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9EFDB-22C4-4735-95CA-BCF5FEE8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A3B93-A7BA-40B8-AD4C-5B668EF8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DA83A-EF40-4602-9785-8B8F9173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9F308-CD30-442D-9501-45524E1A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D6EDB3-D5D8-440A-89E7-06561AD4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8DEDB-08A9-40FC-826D-A864A3A3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8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6E708-631E-403F-BDC4-97F893C3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7A894-372A-480E-B2A0-B2E2F5E37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A760B8-F457-4D46-A202-6865A8F5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132C8-B07B-4971-90DB-0FA8867E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CE83D-2DC3-4D09-9E16-978440EF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43A0A9-1B84-4623-861D-4999F85E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2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1C8D41-8117-45BB-BAAF-068A4CEC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E717C3-5308-48C1-B119-9BE9143DC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1AC9B-DA51-4C02-AD27-D1464E4CB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4BE7-C790-49A3-B002-112BFAE95967}" type="datetimeFigureOut">
              <a:rPr lang="zh-CN" altLang="en-US" smtClean="0"/>
              <a:t>2021/2/17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00E65-8B12-4639-AAE7-74AD31560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41D7F-AAA3-4899-BA12-529268A71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0FD30-BA29-46B3-A81D-F32EE12661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0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D7ACC424-16C5-4964-B7CF-828A4DDEFF08}"/>
              </a:ext>
            </a:extLst>
          </p:cNvPr>
          <p:cNvGrpSpPr/>
          <p:nvPr/>
        </p:nvGrpSpPr>
        <p:grpSpPr>
          <a:xfrm>
            <a:off x="1794932" y="948266"/>
            <a:ext cx="8602135" cy="5221432"/>
            <a:chOff x="993422" y="273505"/>
            <a:chExt cx="10205157" cy="644934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4FA7061-E49F-448F-B880-26F826C3D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22" y="273505"/>
              <a:ext cx="9660800" cy="283954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19F881-7A00-4374-A33C-C56F802B6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423" y="3113051"/>
              <a:ext cx="10205156" cy="3609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3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EB0724-62DC-48C4-8B9F-6ABAEE175E9F}"/>
              </a:ext>
            </a:extLst>
          </p:cNvPr>
          <p:cNvGrpSpPr/>
          <p:nvPr/>
        </p:nvGrpSpPr>
        <p:grpSpPr>
          <a:xfrm>
            <a:off x="-361244" y="725311"/>
            <a:ext cx="12000089" cy="4572000"/>
            <a:chOff x="-361244" y="725311"/>
            <a:chExt cx="12000089" cy="4572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18B2558-5810-441C-B86A-1E7D4150E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1244" y="725311"/>
              <a:ext cx="6096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6C84D32-F6ED-48F6-B4CF-6D7E1917D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845" y="725311"/>
              <a:ext cx="6096000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5289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BABCE3C-02B9-4E1D-8037-E0DD5ACC34FF}"/>
              </a:ext>
            </a:extLst>
          </p:cNvPr>
          <p:cNvGrpSpPr/>
          <p:nvPr/>
        </p:nvGrpSpPr>
        <p:grpSpPr>
          <a:xfrm>
            <a:off x="0" y="508000"/>
            <a:ext cx="11717867" cy="5023556"/>
            <a:chOff x="0" y="508000"/>
            <a:chExt cx="11717867" cy="502355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48F6B2-BB87-45D3-80CE-8EC10CD1A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867" y="684213"/>
              <a:ext cx="5715000" cy="467677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19988C-181F-436F-AAE5-5A5CE622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84213"/>
              <a:ext cx="5657850" cy="4676775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35BB2A-FF6B-4F6E-99C1-933701418D3B}"/>
                </a:ext>
              </a:extLst>
            </p:cNvPr>
            <p:cNvCxnSpPr>
              <a:cxnSpLocks/>
            </p:cNvCxnSpPr>
            <p:nvPr/>
          </p:nvCxnSpPr>
          <p:spPr>
            <a:xfrm>
              <a:off x="5802488" y="508000"/>
              <a:ext cx="0" cy="5023556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255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979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7</cp:revision>
  <dcterms:created xsi:type="dcterms:W3CDTF">2021-01-30T13:28:41Z</dcterms:created>
  <dcterms:modified xsi:type="dcterms:W3CDTF">2021-02-17T15:49:42Z</dcterms:modified>
</cp:coreProperties>
</file>