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0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3CE78E-28BF-4030-8FB6-E8BFC9769F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B1B6D5-8884-4141-AB69-03C1E88FAC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9DDBF5-21FA-4B28-81D5-FE10F005C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460B-0629-4B9B-8750-300E4F7A562D}" type="datetimeFigureOut">
              <a:rPr lang="zh-CN" altLang="en-US" smtClean="0"/>
              <a:t>2020/9/8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E2FF46-531A-482B-BE60-C979AE99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18854B-4F26-4294-A65D-FF571C055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A37E3-7C9F-4513-9513-090131858F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71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8D4ED-2205-46B7-8CFB-4CC454A9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17F3AC-F78E-4A01-B7CB-83071AA55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A9DBCB-457D-4CFA-AC3E-174D26616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460B-0629-4B9B-8750-300E4F7A562D}" type="datetimeFigureOut">
              <a:rPr lang="zh-CN" altLang="en-US" smtClean="0"/>
              <a:t>2020/9/8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DC4D4F-188E-43D1-94D9-4748A2BD7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A6FD2C-0FEE-479A-84C2-8F409A724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A37E3-7C9F-4513-9513-090131858F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853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002AD6D-192C-4DA3-A6AE-A647BD546B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C41761-B094-4391-B2AE-D7DE7ABF2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47523C-0EF4-47A6-9FC6-EE491257E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460B-0629-4B9B-8750-300E4F7A562D}" type="datetimeFigureOut">
              <a:rPr lang="zh-CN" altLang="en-US" smtClean="0"/>
              <a:t>2020/9/8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BB4CF6-9E54-4A42-98A7-252450402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2F06F1-247E-4C11-A278-B8AE7C642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A37E3-7C9F-4513-9513-090131858F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949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164CDB-C890-4691-B1AC-91A1248BD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4F05DB-BE2F-4B63-A8D0-53C7B6100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0BC1B6-9E45-489C-A666-5B3ADE7A6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460B-0629-4B9B-8750-300E4F7A562D}" type="datetimeFigureOut">
              <a:rPr lang="zh-CN" altLang="en-US" smtClean="0"/>
              <a:t>2020/9/8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68C8C7-F1AD-46E8-886D-21783878A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FF3901-00C6-4B93-9459-67B4D6374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A37E3-7C9F-4513-9513-090131858F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520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7E6638-94DB-4258-88A8-1CFFF7153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1BB422-0F61-4FCA-AB24-B555D261C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8C131E-7F9A-4BC9-9942-2FD28536C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460B-0629-4B9B-8750-300E4F7A562D}" type="datetimeFigureOut">
              <a:rPr lang="zh-CN" altLang="en-US" smtClean="0"/>
              <a:t>2020/9/8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E2E648-7597-4209-92A9-BA1B97854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AD6138-6DE3-4645-88EF-2B3D3FCAE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A37E3-7C9F-4513-9513-090131858F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655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7821F-4BDC-4292-BB2E-34EED45C1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166434-F80F-4A7D-94C0-588C5D1E5D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F855B2-A4A7-4A1A-B995-2FF06B02D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6FBBA7-C20A-4FD0-89D6-0406B138E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460B-0629-4B9B-8750-300E4F7A562D}" type="datetimeFigureOut">
              <a:rPr lang="zh-CN" altLang="en-US" smtClean="0"/>
              <a:t>2020/9/8 Tuesday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BC97D8-7C31-43B7-AB80-D9FCFC4C2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2835AB-9FB5-4CD6-A32A-2D097608B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A37E3-7C9F-4513-9513-090131858F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58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5628FA-4D23-4D2D-A51D-EC49698C2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584A5D-08E4-4B87-AD3E-3A2E5B8B3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F7876F-D0D0-4AC0-97F7-6ADD532EB4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F83E81B-5BCB-41E6-83DF-C5F3806EF2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341A50-48C9-4990-8227-22E2039FC2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FC6309B-3B65-47B1-BF59-C9CC75B62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460B-0629-4B9B-8750-300E4F7A562D}" type="datetimeFigureOut">
              <a:rPr lang="zh-CN" altLang="en-US" smtClean="0"/>
              <a:t>2020/9/8 Tuesday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F343278-4062-4984-A884-A80B8B70C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F5B3ED-33BE-4CFD-9434-FA885DA53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A37E3-7C9F-4513-9513-090131858F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776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2BFED4-BB21-4179-970C-4F0530EF8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1AA726A-1E70-4F63-9B3C-E1CD48FA7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460B-0629-4B9B-8750-300E4F7A562D}" type="datetimeFigureOut">
              <a:rPr lang="zh-CN" altLang="en-US" smtClean="0"/>
              <a:t>2020/9/8 Tuesday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C0C2E7B-7756-474C-8BFF-E78030F60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09E37A9-296D-465B-B1D8-0BB6B799D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A37E3-7C9F-4513-9513-090131858F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49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5B33682-9A13-4E68-9DEC-BDFE30B05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460B-0629-4B9B-8750-300E4F7A562D}" type="datetimeFigureOut">
              <a:rPr lang="zh-CN" altLang="en-US" smtClean="0"/>
              <a:t>2020/9/8 Tuesday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E93E79D-FADA-4356-B9FA-BE01E1478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1C411E-6E8C-4030-B5E4-BFD9A44B8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A37E3-7C9F-4513-9513-090131858F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488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6137E4-C724-495B-A9E3-4073781E1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200FEF-8A5B-43F7-B55F-BCDB3E589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C5F357-074C-422E-A669-252B27C483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4F31C7-D8BC-4FE1-9D28-09816F46B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460B-0629-4B9B-8750-300E4F7A562D}" type="datetimeFigureOut">
              <a:rPr lang="zh-CN" altLang="en-US" smtClean="0"/>
              <a:t>2020/9/8 Tuesday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9A5785-16B1-41E6-84BE-0FA7650DC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57B25C-6911-40E6-85C8-562310DE9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A37E3-7C9F-4513-9513-090131858F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674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30A63D-5F1F-4900-8C92-A36D05646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70E6875-85B4-4A0D-BE07-8CCC1F1B3F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740F2B-2B2B-48F4-8121-CC21C01A4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D8C6B7-9955-4288-9D1F-8358B16ED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460B-0629-4B9B-8750-300E4F7A562D}" type="datetimeFigureOut">
              <a:rPr lang="zh-CN" altLang="en-US" smtClean="0"/>
              <a:t>2020/9/8 Tuesday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39AC7C-57BF-47A2-A75C-B300BF682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BBB137-C3AA-4FF9-B969-70CE75394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A37E3-7C9F-4513-9513-090131858F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082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EA4F2BA-8C91-4F64-B4F0-4B1DB7337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A5E1E9-4B8E-4ACC-B2C1-E48CD7F44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2D8E92-406E-47AE-BF3A-E28D821799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B460B-0629-4B9B-8750-300E4F7A562D}" type="datetimeFigureOut">
              <a:rPr lang="zh-CN" altLang="en-US" smtClean="0"/>
              <a:t>2020/9/8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029C64-C5C1-41AE-8EEF-CBF6027536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8A4BBE-6F5B-43FC-BE3A-91FD052E4C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A37E3-7C9F-4513-9513-090131858F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168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image" Target="../media/image8.png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4CC1A4B1-1DDA-4571-BD36-B646C0D363E7}"/>
              </a:ext>
            </a:extLst>
          </p:cNvPr>
          <p:cNvGrpSpPr/>
          <p:nvPr/>
        </p:nvGrpSpPr>
        <p:grpSpPr>
          <a:xfrm>
            <a:off x="1099314" y="1504086"/>
            <a:ext cx="9081666" cy="4566427"/>
            <a:chOff x="1099314" y="1504086"/>
            <a:chExt cx="9081666" cy="4566427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B3D14542-4E56-4473-9A20-BE8D3284E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0" y="1504086"/>
              <a:ext cx="4084980" cy="4104762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AEAB1B5F-542F-4108-8C1E-7F0E464158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9314" y="1504086"/>
              <a:ext cx="4754783" cy="4104762"/>
            </a:xfrm>
            <a:prstGeom prst="rect">
              <a:avLst/>
            </a:prstGeom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7534551-C308-4810-AA73-16E98FCC3503}"/>
                </a:ext>
              </a:extLst>
            </p:cNvPr>
            <p:cNvSpPr txBox="1"/>
            <p:nvPr/>
          </p:nvSpPr>
          <p:spPr>
            <a:xfrm>
              <a:off x="2810934" y="5608848"/>
              <a:ext cx="8805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(a)</a:t>
              </a:r>
              <a:endParaRPr lang="zh-CN" altLang="en-US" sz="2400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4AF87DF-8D01-4C37-AB33-761003BDBD24}"/>
                </a:ext>
              </a:extLst>
            </p:cNvPr>
            <p:cNvSpPr txBox="1"/>
            <p:nvPr/>
          </p:nvSpPr>
          <p:spPr>
            <a:xfrm>
              <a:off x="7941734" y="5608847"/>
              <a:ext cx="8805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(b)</a:t>
              </a:r>
              <a:endParaRPr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95648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846050E9-8B67-40AD-8BC0-CC937D50E147}"/>
              </a:ext>
            </a:extLst>
          </p:cNvPr>
          <p:cNvGrpSpPr/>
          <p:nvPr/>
        </p:nvGrpSpPr>
        <p:grpSpPr>
          <a:xfrm>
            <a:off x="2149827" y="643467"/>
            <a:ext cx="7590987" cy="5699945"/>
            <a:chOff x="2149827" y="643467"/>
            <a:chExt cx="7590987" cy="5699945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A8F31B76-8597-4144-A919-71F68A0165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9827" y="643467"/>
              <a:ext cx="7590987" cy="5206118"/>
            </a:xfrm>
            <a:prstGeom prst="rect">
              <a:avLst/>
            </a:prstGeom>
          </p:spPr>
        </p:pic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F78F0B49-A283-4F61-8C95-25229FC21FF9}"/>
                </a:ext>
              </a:extLst>
            </p:cNvPr>
            <p:cNvSpPr/>
            <p:nvPr/>
          </p:nvSpPr>
          <p:spPr>
            <a:xfrm>
              <a:off x="3200400" y="4107180"/>
              <a:ext cx="114300" cy="1066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99F51B01-2B8C-4240-8B8C-C48ABA55383A}"/>
                </a:ext>
              </a:extLst>
            </p:cNvPr>
            <p:cNvSpPr/>
            <p:nvPr/>
          </p:nvSpPr>
          <p:spPr>
            <a:xfrm>
              <a:off x="6896100" y="3482340"/>
              <a:ext cx="114300" cy="1066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999D6FA-EC61-49C1-A13C-32789D5E9310}"/>
                </a:ext>
              </a:extLst>
            </p:cNvPr>
            <p:cNvSpPr/>
            <p:nvPr/>
          </p:nvSpPr>
          <p:spPr>
            <a:xfrm>
              <a:off x="3314700" y="3787140"/>
              <a:ext cx="114300" cy="1066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1B457482-0613-45F8-8C86-8D58C884C8F0}"/>
                </a:ext>
              </a:extLst>
            </p:cNvPr>
            <p:cNvSpPr/>
            <p:nvPr/>
          </p:nvSpPr>
          <p:spPr>
            <a:xfrm>
              <a:off x="7109460" y="3246526"/>
              <a:ext cx="114300" cy="1066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3EA68B34-E220-4E82-B398-FA0995C69B4C}"/>
                </a:ext>
              </a:extLst>
            </p:cNvPr>
            <p:cNvSpPr txBox="1"/>
            <p:nvPr/>
          </p:nvSpPr>
          <p:spPr>
            <a:xfrm>
              <a:off x="3615690" y="5974080"/>
              <a:ext cx="9182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before</a:t>
              </a:r>
              <a:endParaRPr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3A015757-084E-4538-A6A1-4699094C74B2}"/>
                </a:ext>
              </a:extLst>
            </p:cNvPr>
            <p:cNvSpPr txBox="1"/>
            <p:nvPr/>
          </p:nvSpPr>
          <p:spPr>
            <a:xfrm>
              <a:off x="7658102" y="5974080"/>
              <a:ext cx="9182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after</a:t>
              </a:r>
              <a:endParaRPr lang="zh-CN" altLang="en-US" dirty="0"/>
            </a:p>
          </p:txBody>
        </p:sp>
        <p:graphicFrame>
          <p:nvGraphicFramePr>
            <p:cNvPr id="19" name="对象 18">
              <a:extLst>
                <a:ext uri="{FF2B5EF4-FFF2-40B4-BE49-F238E27FC236}">
                  <a16:creationId xmlns:a16="http://schemas.microsoft.com/office/drawing/2014/main" id="{41F2BE12-ACA6-4B0B-80BE-DF8D1D19A7D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37007398"/>
                </p:ext>
              </p:extLst>
            </p:nvPr>
          </p:nvGraphicFramePr>
          <p:xfrm>
            <a:off x="2727705" y="3426680"/>
            <a:ext cx="945389" cy="3246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6" name="AxMath" r:id="rId4" imgW="629280" imgH="215640" progId="Equation.AxMath">
                    <p:embed/>
                  </p:oleObj>
                </mc:Choice>
                <mc:Fallback>
                  <p:oleObj name="AxMath" r:id="rId4" imgW="629280" imgH="215640" progId="Equation.AxMat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727705" y="3426680"/>
                          <a:ext cx="945389" cy="32467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对象 20">
              <a:extLst>
                <a:ext uri="{FF2B5EF4-FFF2-40B4-BE49-F238E27FC236}">
                  <a16:creationId xmlns:a16="http://schemas.microsoft.com/office/drawing/2014/main" id="{633EF51B-FD30-42DF-9947-ACA43237BD1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92464211"/>
                </p:ext>
              </p:extLst>
            </p:nvPr>
          </p:nvGraphicFramePr>
          <p:xfrm>
            <a:off x="6048375" y="2898775"/>
            <a:ext cx="1808163" cy="285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7" name="AxMath" r:id="rId6" imgW="1374120" imgH="215640" progId="Equation.AxMath">
                    <p:embed/>
                  </p:oleObj>
                </mc:Choice>
                <mc:Fallback>
                  <p:oleObj name="AxMath" r:id="rId6" imgW="1374120" imgH="215640" progId="Equation.AxMath">
                    <p:embed/>
                    <p:pic>
                      <p:nvPicPr>
                        <p:cNvPr id="19" name="对象 18">
                          <a:extLst>
                            <a:ext uri="{FF2B5EF4-FFF2-40B4-BE49-F238E27FC236}">
                              <a16:creationId xmlns:a16="http://schemas.microsoft.com/office/drawing/2014/main" id="{41F2BE12-ACA6-4B0B-80BE-DF8D1D19A7D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6048375" y="2898775"/>
                          <a:ext cx="1808163" cy="2857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071930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05ED2AFB-762C-4AEB-AC46-DB2DBEFCCBD9}"/>
              </a:ext>
            </a:extLst>
          </p:cNvPr>
          <p:cNvGrpSpPr/>
          <p:nvPr/>
        </p:nvGrpSpPr>
        <p:grpSpPr>
          <a:xfrm>
            <a:off x="-1676952" y="1436190"/>
            <a:ext cx="13640029" cy="2969867"/>
            <a:chOff x="-1676952" y="1436190"/>
            <a:chExt cx="13640029" cy="2969867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A1526199-09F9-4D59-B06C-C99E761A08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676952" y="1436190"/>
              <a:ext cx="6487700" cy="2761905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974606DC-CECC-40CE-864B-F71D84D42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8478" y="1436190"/>
              <a:ext cx="6474599" cy="2761905"/>
            </a:xfrm>
            <a:prstGeom prst="rect">
              <a:avLst/>
            </a:prstGeom>
          </p:spPr>
        </p:pic>
        <p:graphicFrame>
          <p:nvGraphicFramePr>
            <p:cNvPr id="8" name="对象 7">
              <a:extLst>
                <a:ext uri="{FF2B5EF4-FFF2-40B4-BE49-F238E27FC236}">
                  <a16:creationId xmlns:a16="http://schemas.microsoft.com/office/drawing/2014/main" id="{ED6D3E68-AB8C-4856-B3D1-829BD1DFCBE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70280136"/>
                </p:ext>
              </p:extLst>
            </p:nvPr>
          </p:nvGraphicFramePr>
          <p:xfrm>
            <a:off x="1566898" y="3990132"/>
            <a:ext cx="527050" cy="415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" name="AxMath" r:id="rId5" imgW="263880" imgH="207360" progId="Equation.AxMath">
                    <p:embed/>
                  </p:oleObj>
                </mc:Choice>
                <mc:Fallback>
                  <p:oleObj name="AxMath" r:id="rId5" imgW="263880" imgH="207360" progId="Equation.AxMat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566898" y="3990132"/>
                          <a:ext cx="527050" cy="4159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9">
              <a:extLst>
                <a:ext uri="{FF2B5EF4-FFF2-40B4-BE49-F238E27FC236}">
                  <a16:creationId xmlns:a16="http://schemas.microsoft.com/office/drawing/2014/main" id="{E44A7EE7-C972-4D20-86F0-91FFD2245A9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82448587"/>
                </p:ext>
              </p:extLst>
            </p:nvPr>
          </p:nvGraphicFramePr>
          <p:xfrm>
            <a:off x="8896350" y="3989388"/>
            <a:ext cx="533400" cy="415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3" name="AxMath" r:id="rId7" imgW="266760" imgH="207360" progId="Equation.AxMath">
                    <p:embed/>
                  </p:oleObj>
                </mc:Choice>
                <mc:Fallback>
                  <p:oleObj name="AxMath" r:id="rId7" imgW="266760" imgH="207360" progId="Equation.AxMath">
                    <p:embed/>
                    <p:pic>
                      <p:nvPicPr>
                        <p:cNvPr id="8" name="对象 7">
                          <a:extLst>
                            <a:ext uri="{FF2B5EF4-FFF2-40B4-BE49-F238E27FC236}">
                              <a16:creationId xmlns:a16="http://schemas.microsoft.com/office/drawing/2014/main" id="{ED6D3E68-AB8C-4856-B3D1-829BD1DFCBE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8896350" y="3989388"/>
                          <a:ext cx="533400" cy="4159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206819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637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8</Words>
  <Application>Microsoft Office PowerPoint</Application>
  <PresentationFormat>宽屏</PresentationFormat>
  <Paragraphs>4</Paragraphs>
  <Slides>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Equation.AxMath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Fesian</dc:creator>
  <cp:lastModifiedBy>Xu Fesian</cp:lastModifiedBy>
  <cp:revision>15</cp:revision>
  <dcterms:created xsi:type="dcterms:W3CDTF">2020-09-08T08:55:23Z</dcterms:created>
  <dcterms:modified xsi:type="dcterms:W3CDTF">2020-09-08T15:16:16Z</dcterms:modified>
</cp:coreProperties>
</file>