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50" d="100"/>
          <a:sy n="50" d="100"/>
        </p:scale>
        <p:origin x="241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F2B1-A3A9-942B-1A98-3A1903DC2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9A786-1DCE-1644-5B24-2C791D7F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3B64-3466-2905-A3A6-FDC2BEBF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74A0C-8608-FC73-8A48-B0B1432F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0324C-D930-273E-370C-962AD686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847B-EBF6-2DB3-553E-D7BAB4D8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DF3DC-0115-E9B0-56A7-963F4518D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D455-E6AC-9EE2-102A-D3C7BA84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6729A-FB9B-8C87-6D44-32945766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01644-6CC9-B934-5692-4D9BD3A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0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A1B1C-0E9F-C617-D78E-DE94707F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BF143-4E54-FAC3-E140-3E863F73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594BF-7A8F-5DCE-9931-3A08A06D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A6ED4-1F8C-C50D-A1E3-E1B8864B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E18A2-A8E5-DF8F-19AF-4DB1E3B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7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60B47-ADDF-0E92-1257-BE55A9BE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ADAFE-F6B3-7A15-0F73-53A3CA5A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AAEA9-FF2F-3287-F489-E82D9CE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1FA21-25DC-17AD-6D66-10A93FE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3847E-B1CA-5B37-599E-FAD46D04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EF1F-CF3A-1E28-6621-A6C1472D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9BAC4-0260-C13F-D34A-E1822A19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92761-1A2E-A747-FBD3-D079FDB4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AAA33-2543-5FEB-EEAE-AEA1AE2C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2184A-EA61-0997-4403-5BB7A5FC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8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19A30-D148-E1AC-45F8-C59DAAC2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9CFDC-1FBE-1071-2CB5-114A44A1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FBFE9-D979-2FA2-DA69-263A7F67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FB55-4C0E-E7AC-954D-B0AFDE79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B40C1-9D50-0E99-BE82-D3DE94F9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B2C16-B908-7E47-0416-A3D4370A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0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9A6F-81F5-7519-09C4-7A8FCC16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9482C-9383-DF79-1E27-0DEC9B63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48215-52DB-36A6-397C-CAA27597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6AFC6-D43B-EE06-59AA-E5BDC3DAA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E7A36-E186-CB7B-4768-67CB507E7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FDAD5-D05B-F98E-6A71-97BEAC3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D35193-8994-ABB9-DA4F-30684B74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945C88-0453-94D2-717E-96240A5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89E6A-6653-C14D-B37B-E6325272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238A6-51A9-F40E-7C8E-EC9D647B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600C68-7CF1-74EA-FEDE-8810E243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37903-01C9-3D0F-871B-355CA94F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F133C-7051-EB30-1C9A-3B7A6756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989F7-24B0-2D48-9562-B406ACE5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A893F-AFF4-ED83-1189-2CD4701B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8A15-A8BB-2383-2E44-537AC634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10358-718A-3C3C-405B-7DDFD577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9D752-D80E-5DE2-E712-4C01EE2F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2FE76-26BF-030D-436D-316E3C7A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D4728-4C26-08C4-A2CB-D3093963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A62D0-DC46-47AC-6B83-A1E0084E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3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ECB1F-C5CA-57AB-48B7-2C3CA31E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BADF95-50B5-7E34-8DA2-AB4328A48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E38AF-1B54-954B-0DF6-BE013DFB0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079A0-B007-1B6C-6B32-860CF678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3115F-A613-ACFA-F3E9-A35E2678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447CE-1607-65DE-F62C-8AA24967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5C47A-FFD7-E4A0-3C09-2CD2C2BD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0676-D45E-9B59-67E9-E9BB4E5E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C3486-73FC-81CB-87C2-75CC40AA6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8865-A15D-4294-810E-1A213BE4E9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B2229-6732-C4B0-654A-49BF3D06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61AA8-6D8A-4427-4A21-39FC78081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DA32-8FCA-4ECC-846D-7793D0161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8D04205-744B-DE0A-4282-9EF2ABD31BB8}"/>
              </a:ext>
            </a:extLst>
          </p:cNvPr>
          <p:cNvGrpSpPr/>
          <p:nvPr/>
        </p:nvGrpSpPr>
        <p:grpSpPr>
          <a:xfrm>
            <a:off x="-1219200" y="1971403"/>
            <a:ext cx="15141303" cy="2913629"/>
            <a:chOff x="-1219200" y="1971403"/>
            <a:chExt cx="15141303" cy="29136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EE4C3C1-0AA1-E5AD-262F-459D22F30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9200" y="1971403"/>
              <a:ext cx="36480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AAFDFF6-9F20-1088-0738-F1ADE97B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697" y="1971403"/>
              <a:ext cx="36480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62B46D7-73C4-F6C5-F2AB-0A8C10C83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275" y="1971403"/>
              <a:ext cx="367665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A1A6936-61D1-3CB6-8B6D-1C3CF134C935}"/>
                </a:ext>
              </a:extLst>
            </p:cNvPr>
            <p:cNvSpPr txBox="1"/>
            <p:nvPr/>
          </p:nvSpPr>
          <p:spPr>
            <a:xfrm>
              <a:off x="221660" y="4515700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94AD10-3FA5-7013-E28A-BA385336E2B7}"/>
                </a:ext>
              </a:extLst>
            </p:cNvPr>
            <p:cNvSpPr txBox="1"/>
            <p:nvPr/>
          </p:nvSpPr>
          <p:spPr>
            <a:xfrm>
              <a:off x="4240666" y="4515700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b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6A8399-D579-844F-9EBE-71F5CD0B0BE6}"/>
                </a:ext>
              </a:extLst>
            </p:cNvPr>
            <p:cNvSpPr txBox="1"/>
            <p:nvPr/>
          </p:nvSpPr>
          <p:spPr>
            <a:xfrm>
              <a:off x="8068084" y="4515700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c</a:t>
              </a:r>
              <a:r>
                <a:rPr lang="zh-CN" altLang="en-US" dirty="0"/>
                <a:t>）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29C796C-C87C-F752-B21A-666D34648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4028" y="1971403"/>
              <a:ext cx="36480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CD76824-38B7-7490-BE2C-3D3342E66397}"/>
                </a:ext>
              </a:extLst>
            </p:cNvPr>
            <p:cNvSpPr txBox="1"/>
            <p:nvPr/>
          </p:nvSpPr>
          <p:spPr>
            <a:xfrm>
              <a:off x="11895502" y="4515700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d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57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71E43F-1B5E-DEC1-3828-0FCDB38A972C}"/>
              </a:ext>
            </a:extLst>
          </p:cNvPr>
          <p:cNvGrpSpPr/>
          <p:nvPr/>
        </p:nvGrpSpPr>
        <p:grpSpPr>
          <a:xfrm>
            <a:off x="0" y="399394"/>
            <a:ext cx="11787188" cy="6059211"/>
            <a:chOff x="0" y="399394"/>
            <a:chExt cx="11787188" cy="60592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A7391A1-D1BA-8CCA-C89B-0F37DD4AA877}"/>
                </a:ext>
              </a:extLst>
            </p:cNvPr>
            <p:cNvGrpSpPr/>
            <p:nvPr/>
          </p:nvGrpSpPr>
          <p:grpSpPr>
            <a:xfrm>
              <a:off x="0" y="399394"/>
              <a:ext cx="11787188" cy="6059211"/>
              <a:chOff x="-987426" y="909637"/>
              <a:chExt cx="11787188" cy="6059211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2AEC6930-7531-95DF-D234-EFDEEC42DC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913" y="914400"/>
                <a:ext cx="3762375" cy="251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2BA32EF-D887-4AED-222F-DB7869BDA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0237" y="909637"/>
                <a:ext cx="3819525" cy="2524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6B62688-4169-0856-7E89-043022994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913" y="3987800"/>
                <a:ext cx="3762375" cy="251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4D07429C-62E7-45C3-8DE8-22CE300C4E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387" y="3987800"/>
                <a:ext cx="3762375" cy="251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E117B18C-64D3-DA3D-94B2-F5051FC36F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87426" y="909637"/>
                <a:ext cx="3781425" cy="251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C32A0455-80E0-1B7D-92EB-255519D206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87426" y="3987800"/>
                <a:ext cx="3762375" cy="251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F9102A-FFC0-030A-4CDD-DCDD5D5881AF}"/>
                  </a:ext>
                </a:extLst>
              </p:cNvPr>
              <p:cNvSpPr txBox="1"/>
              <p:nvPr/>
            </p:nvSpPr>
            <p:spPr>
              <a:xfrm>
                <a:off x="520109" y="3521352"/>
                <a:ext cx="76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83EF49-2110-8B78-1F41-E7BCB108A823}"/>
                  </a:ext>
                </a:extLst>
              </p:cNvPr>
              <p:cNvSpPr txBox="1"/>
              <p:nvPr/>
            </p:nvSpPr>
            <p:spPr>
              <a:xfrm>
                <a:off x="4673009" y="3521352"/>
                <a:ext cx="76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</a:t>
                </a: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969295-A927-499A-187E-1D0114B17E55}"/>
                  </a:ext>
                </a:extLst>
              </p:cNvPr>
              <p:cNvSpPr txBox="1"/>
              <p:nvPr/>
            </p:nvSpPr>
            <p:spPr>
              <a:xfrm>
                <a:off x="8825909" y="3521352"/>
                <a:ext cx="76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）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EA309B0-EE6A-95D0-62D2-BF07E15A8839}"/>
                  </a:ext>
                </a:extLst>
              </p:cNvPr>
              <p:cNvSpPr txBox="1"/>
              <p:nvPr/>
            </p:nvSpPr>
            <p:spPr>
              <a:xfrm>
                <a:off x="510584" y="6599516"/>
                <a:ext cx="76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）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F5D674-8683-75AA-9DDD-7E05FBEC25A1}"/>
                  </a:ext>
                </a:extLst>
              </p:cNvPr>
              <p:cNvSpPr txBox="1"/>
              <p:nvPr/>
            </p:nvSpPr>
            <p:spPr>
              <a:xfrm>
                <a:off x="4673009" y="6599516"/>
                <a:ext cx="76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）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77E045-D41E-E518-33BA-B53B9C22A0E1}"/>
                  </a:ext>
                </a:extLst>
              </p:cNvPr>
              <p:cNvSpPr txBox="1"/>
              <p:nvPr/>
            </p:nvSpPr>
            <p:spPr>
              <a:xfrm>
                <a:off x="8825909" y="6599516"/>
                <a:ext cx="76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）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ACD8D0-85EB-7FF5-66FF-A6020A74441A}"/>
                </a:ext>
              </a:extLst>
            </p:cNvPr>
            <p:cNvSpPr/>
            <p:nvPr/>
          </p:nvSpPr>
          <p:spPr>
            <a:xfrm>
              <a:off x="1402176" y="399394"/>
              <a:ext cx="210717" cy="108106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67B455-C6E8-B312-E12B-5C8BCDA89D00}"/>
                </a:ext>
              </a:extLst>
            </p:cNvPr>
            <p:cNvSpPr/>
            <p:nvPr/>
          </p:nvSpPr>
          <p:spPr>
            <a:xfrm>
              <a:off x="10368972" y="865843"/>
              <a:ext cx="420852" cy="108106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8D3D0C-405B-6072-6436-0588CAF3592D}"/>
                </a:ext>
              </a:extLst>
            </p:cNvPr>
            <p:cNvSpPr/>
            <p:nvPr/>
          </p:nvSpPr>
          <p:spPr>
            <a:xfrm>
              <a:off x="9217892" y="4073237"/>
              <a:ext cx="278238" cy="53373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C09286-1B8B-B404-6A31-B403DD7BB8E9}"/>
                </a:ext>
              </a:extLst>
            </p:cNvPr>
            <p:cNvSpPr/>
            <p:nvPr/>
          </p:nvSpPr>
          <p:spPr>
            <a:xfrm>
              <a:off x="10696926" y="3722255"/>
              <a:ext cx="395947" cy="4652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6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1AD7A7-121F-6E63-7621-309636947823}"/>
              </a:ext>
            </a:extLst>
          </p:cNvPr>
          <p:cNvGrpSpPr/>
          <p:nvPr/>
        </p:nvGrpSpPr>
        <p:grpSpPr>
          <a:xfrm>
            <a:off x="1280704" y="1071698"/>
            <a:ext cx="8115300" cy="4369832"/>
            <a:chOff x="1280704" y="1071698"/>
            <a:chExt cx="8115300" cy="43698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B48A5EB-9A75-C613-F3E3-66A6CCDD5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704" y="1071698"/>
              <a:ext cx="81153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750A757-AFF6-DA53-4E77-8378D2B08311}"/>
                </a:ext>
              </a:extLst>
            </p:cNvPr>
            <p:cNvSpPr txBox="1"/>
            <p:nvPr/>
          </p:nvSpPr>
          <p:spPr>
            <a:xfrm>
              <a:off x="3065621" y="5072198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60622BA-186B-8300-3C77-44922064D278}"/>
                </a:ext>
              </a:extLst>
            </p:cNvPr>
            <p:cNvSpPr txBox="1"/>
            <p:nvPr/>
          </p:nvSpPr>
          <p:spPr>
            <a:xfrm>
              <a:off x="7149600" y="5072198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b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5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41CDA0-C90C-3CC6-534D-930744C21E33}"/>
              </a:ext>
            </a:extLst>
          </p:cNvPr>
          <p:cNvGrpSpPr/>
          <p:nvPr/>
        </p:nvGrpSpPr>
        <p:grpSpPr>
          <a:xfrm>
            <a:off x="361769" y="-1837327"/>
            <a:ext cx="9372600" cy="10111264"/>
            <a:chOff x="361769" y="-1837327"/>
            <a:chExt cx="9372600" cy="101112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F4E0318-A4F3-3489-87E7-CE0A2278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9" y="-1837327"/>
              <a:ext cx="4686300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30F9735-0314-FE59-6D91-56F7BE102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069" y="-1837327"/>
              <a:ext cx="4686300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A18B495-5365-23A9-FED8-07A976843202}"/>
                </a:ext>
              </a:extLst>
            </p:cNvPr>
            <p:cNvSpPr txBox="1"/>
            <p:nvPr/>
          </p:nvSpPr>
          <p:spPr>
            <a:xfrm>
              <a:off x="2321742" y="2848973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199D76D-433E-17F5-E7FE-35A587F7F4FA}"/>
                </a:ext>
              </a:extLst>
            </p:cNvPr>
            <p:cNvSpPr txBox="1"/>
            <p:nvPr/>
          </p:nvSpPr>
          <p:spPr>
            <a:xfrm>
              <a:off x="7008042" y="2848973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b</a:t>
              </a:r>
              <a:r>
                <a:rPr lang="zh-CN" altLang="en-US" dirty="0"/>
                <a:t>）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8BCFC13-7BCD-7473-A6EF-BBA4DBE96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9" y="3218305"/>
              <a:ext cx="4686300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12E9766-2F93-DFF9-7C57-97FB4024F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069" y="3218305"/>
              <a:ext cx="4686300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717E8A-D428-0241-2A1D-0F32BFD93B82}"/>
                </a:ext>
              </a:extLst>
            </p:cNvPr>
            <p:cNvSpPr txBox="1"/>
            <p:nvPr/>
          </p:nvSpPr>
          <p:spPr>
            <a:xfrm>
              <a:off x="2321742" y="7904605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c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CFE255-7C4A-BB91-096C-8FB21D877649}"/>
                </a:ext>
              </a:extLst>
            </p:cNvPr>
            <p:cNvSpPr txBox="1"/>
            <p:nvPr/>
          </p:nvSpPr>
          <p:spPr>
            <a:xfrm>
              <a:off x="7008042" y="7904605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d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7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8F546C0-4D03-CE03-EC9D-A93A5BF36B88}"/>
              </a:ext>
            </a:extLst>
          </p:cNvPr>
          <p:cNvGrpSpPr/>
          <p:nvPr/>
        </p:nvGrpSpPr>
        <p:grpSpPr>
          <a:xfrm>
            <a:off x="2895600" y="1143000"/>
            <a:ext cx="6400800" cy="4572000"/>
            <a:chOff x="2895600" y="1143000"/>
            <a:chExt cx="6400800" cy="4572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E2A7378-15EB-2D48-D5F9-37931FFCD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1143000"/>
              <a:ext cx="6400800" cy="45720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9592AD6-8061-A678-AD79-0E9349E4602F}"/>
                </a:ext>
              </a:extLst>
            </p:cNvPr>
            <p:cNvSpPr/>
            <p:nvPr/>
          </p:nvSpPr>
          <p:spPr>
            <a:xfrm>
              <a:off x="7581900" y="2755900"/>
              <a:ext cx="107950" cy="9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04496A0-FD52-51C4-78F8-4218ACE94BE6}"/>
                </a:ext>
              </a:extLst>
            </p:cNvPr>
            <p:cNvCxnSpPr/>
            <p:nvPr/>
          </p:nvCxnSpPr>
          <p:spPr>
            <a:xfrm>
              <a:off x="4895850" y="1425575"/>
              <a:ext cx="0" cy="3879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B939E5A-DAA9-4442-1D21-BEEBC556B9EC}"/>
                </a:ext>
              </a:extLst>
            </p:cNvPr>
            <p:cNvSpPr/>
            <p:nvPr/>
          </p:nvSpPr>
          <p:spPr>
            <a:xfrm>
              <a:off x="4311648" y="3302000"/>
              <a:ext cx="584202" cy="1504950"/>
            </a:xfrm>
            <a:custGeom>
              <a:avLst/>
              <a:gdLst>
                <a:gd name="connsiteX0" fmla="*/ 584202 w 584202"/>
                <a:gd name="connsiteY0" fmla="*/ 0 h 1504950"/>
                <a:gd name="connsiteX1" fmla="*/ 2 w 584202"/>
                <a:gd name="connsiteY1" fmla="*/ 717550 h 1504950"/>
                <a:gd name="connsiteX2" fmla="*/ 577852 w 584202"/>
                <a:gd name="connsiteY2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2" h="1504950">
                  <a:moveTo>
                    <a:pt x="584202" y="0"/>
                  </a:moveTo>
                  <a:cubicBezTo>
                    <a:pt x="292631" y="233362"/>
                    <a:pt x="1060" y="466725"/>
                    <a:pt x="2" y="717550"/>
                  </a:cubicBezTo>
                  <a:cubicBezTo>
                    <a:pt x="-1056" y="968375"/>
                    <a:pt x="288398" y="1236662"/>
                    <a:pt x="577852" y="15049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99200A7-DB6E-9136-BBD6-2FD9DEF2485C}"/>
                </a:ext>
              </a:extLst>
            </p:cNvPr>
            <p:cNvSpPr/>
            <p:nvPr/>
          </p:nvSpPr>
          <p:spPr>
            <a:xfrm>
              <a:off x="4841876" y="4041775"/>
              <a:ext cx="107950" cy="9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49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B0160AD-4D84-B8AD-31C0-95952B8692E3}"/>
              </a:ext>
            </a:extLst>
          </p:cNvPr>
          <p:cNvGrpSpPr/>
          <p:nvPr/>
        </p:nvGrpSpPr>
        <p:grpSpPr>
          <a:xfrm>
            <a:off x="1989909" y="907868"/>
            <a:ext cx="6400800" cy="4572000"/>
            <a:chOff x="1989909" y="907868"/>
            <a:chExt cx="6400800" cy="4572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C8DD0D9-6F51-8875-2B97-4B531B8A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09" y="907868"/>
              <a:ext cx="6400800" cy="45720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DFD35AB-5D53-205E-6F65-88F3B0855998}"/>
                </a:ext>
              </a:extLst>
            </p:cNvPr>
            <p:cNvSpPr/>
            <p:nvPr/>
          </p:nvSpPr>
          <p:spPr>
            <a:xfrm>
              <a:off x="5910262" y="2428875"/>
              <a:ext cx="57151" cy="666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254C98E-CD12-5CEB-0A51-4D32FC76BD23}"/>
                </a:ext>
              </a:extLst>
            </p:cNvPr>
            <p:cNvSpPr/>
            <p:nvPr/>
          </p:nvSpPr>
          <p:spPr>
            <a:xfrm>
              <a:off x="6967537" y="2428875"/>
              <a:ext cx="57151" cy="666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FEBFEA68-6AC8-3BFD-E874-2DB55AF274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0348285"/>
                </p:ext>
              </p:extLst>
            </p:nvPr>
          </p:nvGraphicFramePr>
          <p:xfrm>
            <a:off x="6093618" y="2452767"/>
            <a:ext cx="185737" cy="288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146520" imgH="227160" progId="Equation.AxMath">
                    <p:embed/>
                  </p:oleObj>
                </mc:Choice>
                <mc:Fallback>
                  <p:oleObj name="AxMath" r:id="rId3" imgW="146520" imgH="227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3618" y="2452767"/>
                          <a:ext cx="185737" cy="2887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E3C4960-BC02-1BB9-2F06-2A76F5BD16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96212"/>
                </p:ext>
              </p:extLst>
            </p:nvPr>
          </p:nvGraphicFramePr>
          <p:xfrm>
            <a:off x="5598320" y="2462213"/>
            <a:ext cx="341312" cy="279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279000" imgH="228960" progId="Equation.AxMath">
                    <p:embed/>
                  </p:oleObj>
                </mc:Choice>
                <mc:Fallback>
                  <p:oleObj name="AxMath" r:id="rId5" imgW="279000" imgH="228960" progId="Equation.AxMath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FEBFEA68-6AC8-3BFD-E874-2DB55AF274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98320" y="2462213"/>
                          <a:ext cx="341312" cy="279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C5DC7E7D-3E7D-7BA0-9190-173FAB44EF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866788"/>
                </p:ext>
              </p:extLst>
            </p:nvPr>
          </p:nvGraphicFramePr>
          <p:xfrm>
            <a:off x="6683376" y="2462213"/>
            <a:ext cx="341312" cy="279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279720" imgH="228960" progId="Equation.AxMath">
                    <p:embed/>
                  </p:oleObj>
                </mc:Choice>
                <mc:Fallback>
                  <p:oleObj name="AxMath" r:id="rId7" imgW="279720" imgH="22896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6E3C4960-BC02-1BB9-2F06-2A76F5BD16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83376" y="2462213"/>
                          <a:ext cx="341312" cy="279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57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320C735-8C50-4267-A97B-AB81B52D2FEC}"/>
              </a:ext>
            </a:extLst>
          </p:cNvPr>
          <p:cNvGrpSpPr/>
          <p:nvPr/>
        </p:nvGrpSpPr>
        <p:grpSpPr>
          <a:xfrm>
            <a:off x="-2806700" y="368300"/>
            <a:ext cx="15581402" cy="6058598"/>
            <a:chOff x="-2806700" y="368300"/>
            <a:chExt cx="15581402" cy="60585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CE8AB7-3250-2D8D-BC56-CF522AD96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42643" y="615768"/>
              <a:ext cx="36480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9DC75B9-79E6-26C1-0E7F-F19C7FAF0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42644" y="3130368"/>
              <a:ext cx="364807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82271E7-6ACA-ABBE-94F0-BA9458434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048" y="3130368"/>
              <a:ext cx="364807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BD95253-D7FD-D0AD-9259-917851097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047" y="613591"/>
              <a:ext cx="36480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C303EAC3-6320-EF58-8CF9-D909B1EDB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288" y="3128191"/>
              <a:ext cx="376237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F91F93C2-15C5-5D1B-3524-2AD9FA415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705" y="613591"/>
              <a:ext cx="37623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713F9628-CE65-90F7-F49D-B0C5388BD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080" y="613591"/>
              <a:ext cx="37052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3F885A24-6F73-BC79-905C-DC561770F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570" y="3128191"/>
              <a:ext cx="364807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4FA2E44-C193-D684-9360-94196FA2DA65}"/>
                </a:ext>
              </a:extLst>
            </p:cNvPr>
            <p:cNvSpPr/>
            <p:nvPr/>
          </p:nvSpPr>
          <p:spPr>
            <a:xfrm>
              <a:off x="-2806700" y="368300"/>
              <a:ext cx="3869282" cy="5613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533FF8-1C8E-5719-D2BB-5FCE6A14180F}"/>
                </a:ext>
              </a:extLst>
            </p:cNvPr>
            <p:cNvSpPr/>
            <p:nvPr/>
          </p:nvSpPr>
          <p:spPr>
            <a:xfrm>
              <a:off x="1062581" y="368300"/>
              <a:ext cx="3990974" cy="5613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E60C294-7C99-08EA-8F8F-0C72608E5301}"/>
                </a:ext>
              </a:extLst>
            </p:cNvPr>
            <p:cNvSpPr/>
            <p:nvPr/>
          </p:nvSpPr>
          <p:spPr>
            <a:xfrm>
              <a:off x="5036138" y="368300"/>
              <a:ext cx="3869282" cy="5613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347CBA-5BC5-D60F-7A1B-7EFFC25F9A90}"/>
                </a:ext>
              </a:extLst>
            </p:cNvPr>
            <p:cNvSpPr/>
            <p:nvPr/>
          </p:nvSpPr>
          <p:spPr>
            <a:xfrm>
              <a:off x="8905420" y="368300"/>
              <a:ext cx="3869282" cy="5613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78BA1C5-87FA-B115-3F33-4D639111B2E4}"/>
                </a:ext>
              </a:extLst>
            </p:cNvPr>
            <p:cNvSpPr txBox="1"/>
            <p:nvPr/>
          </p:nvSpPr>
          <p:spPr>
            <a:xfrm>
              <a:off x="-1201784" y="6057566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6E415A-EF90-1FAD-D06A-A273EF3FE302}"/>
                </a:ext>
              </a:extLst>
            </p:cNvPr>
            <p:cNvSpPr txBox="1"/>
            <p:nvPr/>
          </p:nvSpPr>
          <p:spPr>
            <a:xfrm>
              <a:off x="2751907" y="6057566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b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1DB8E6-517E-71DF-4397-943E10E9A3D5}"/>
                </a:ext>
              </a:extLst>
            </p:cNvPr>
            <p:cNvSpPr txBox="1"/>
            <p:nvPr/>
          </p:nvSpPr>
          <p:spPr>
            <a:xfrm>
              <a:off x="6608715" y="6057566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c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FA1878-A8C2-9636-830B-8BCCFB6E84A4}"/>
                </a:ext>
              </a:extLst>
            </p:cNvPr>
            <p:cNvSpPr txBox="1"/>
            <p:nvPr/>
          </p:nvSpPr>
          <p:spPr>
            <a:xfrm>
              <a:off x="10725692" y="6057566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d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50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72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60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41</cp:revision>
  <dcterms:created xsi:type="dcterms:W3CDTF">2022-10-22T00:55:50Z</dcterms:created>
  <dcterms:modified xsi:type="dcterms:W3CDTF">2022-10-30T11:13:40Z</dcterms:modified>
</cp:coreProperties>
</file>