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1"/>
    <p:restoredTop sz="94560"/>
  </p:normalViewPr>
  <p:slideViewPr>
    <p:cSldViewPr snapToGrid="0" snapToObjects="1">
      <p:cViewPr>
        <p:scale>
          <a:sx n="48" d="100"/>
          <a:sy n="48" d="100"/>
        </p:scale>
        <p:origin x="183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4393-B074-C24D-8A23-1094DB5A9C2F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410E8-A582-5746-98F3-937D86BB3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2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410E8-A582-5746-98F3-937D86BB3B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0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2D6AD-E5F7-1843-ABA6-B3938E1B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86EAC-8906-0541-B773-225219B6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3E35C-4BBB-2C49-9B68-7010F2D2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EDD7-0189-F640-8DEC-3C98058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2278-5060-BB4D-B150-A0988EEB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A5DA-D585-494A-A39B-B5270045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BA897-C6BD-F443-A22D-5606DED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98EA-76D1-5C4B-9DAC-60A99949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B1A4A-5636-8544-B3AF-037F2BD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1DAEE-FFF4-3B4B-BE15-42BCFE16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0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910C7-A34B-8346-8EBD-AEA9F26D6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7305D-B069-0D4A-8AA4-691C57A3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33716-83A0-884C-BBF0-384BCDAD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DC84D-EB3B-F045-9A87-E04528AE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39F0F-8CF7-9944-BF20-DDF73569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0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4324-E5D3-FB47-AB9B-A836128E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53CCD-CA1B-2044-BF08-4B1DD29E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ACCD5-9FF9-F84E-9CBF-DCF2A383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64324-52F7-0B4B-B0D6-1F50F3AD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F70B8-690B-954B-AB24-007962A3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6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2D47-AEEB-824F-B9C5-62F93DAF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C329F-0073-024E-9B0D-FBD7A91E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EFB79-3586-3745-95EA-B8F48D57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C3885-0CF7-544A-89A4-0732288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E1DBC-77C7-7443-97F8-7F17C380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3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9649B-0952-354A-B0C0-0DB68BFC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7A34E-D0BF-434B-8518-1660B23A4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2F45A-538A-AC45-8DA4-E4C2B302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CFE0E-CDEC-9E47-8921-EB03983A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28A7F-9B22-8843-812D-99E098C9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86764-39B0-EF40-937A-7429C617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6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85A0-40FE-FC4C-B80A-02A6E072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542E3-842C-DE44-9B8A-26804453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79CDC-22B4-C94F-9722-9AB3BBE67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9E44-FB00-414D-8B57-3AC4A0A1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3BF86-F6AC-9848-B66D-D0C65126A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E149AF-BE51-934A-AF1E-4FDFDF9D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49D4A-9142-B249-AE2A-1AC438B3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176D5-481A-8846-B83A-AE65311C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1721F-4337-0646-97EE-BA4223FD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0BC58-DF1D-E648-8E86-5296E87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0DDDB-7271-DD4D-9EED-D912CB39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F48052-4FD6-3B46-9EF5-0853ED17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7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8FD37-E9A7-AA43-B4BE-51348A5A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B1B4F-3B94-3B45-A0E2-5C1D7A1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28154-C51D-9F4A-BDF2-0675F2F7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1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93BD-2D8C-6E48-B707-89FCE93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D9CA7-90EA-EA4D-82F2-19F52BF0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A83FA-E9A1-C343-AD61-EE79187D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E7EFA-5DD4-7842-98D4-F0B787A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173BD-6BFE-6540-B9F3-1E34E29A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22457-852C-CC45-B633-A434463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9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FB99-A14C-5F46-A1D6-D5A32AF8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9DDDD0-D57E-994A-A309-0E9E4E48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FBDDD-0103-2043-AB7E-A9E31DBA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CE649-8FD9-BB48-A05D-37B518E2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4CC10-5428-D44A-B12B-19D3AD9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5284B-54B6-4642-853C-A5B66966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1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D565A-6EFF-3C48-8547-1BBDCB45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8BEB-F077-5C4B-84D3-92FDC139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DD8C9-4307-1F4C-878F-B51E71A2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7403-111E-6D4F-91C5-12C3CC070F33}" type="datetimeFigureOut">
              <a:rPr kumimoji="1" lang="zh-CN" altLang="en-US" smtClean="0"/>
              <a:t>2021/9/17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43C42-3086-0443-8140-7C684648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F1DB2-1DEE-894E-9A72-2EF05FBAA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8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AE3614-F588-9843-B8A5-DDE4DA8ACB12}"/>
              </a:ext>
            </a:extLst>
          </p:cNvPr>
          <p:cNvGrpSpPr/>
          <p:nvPr/>
        </p:nvGrpSpPr>
        <p:grpSpPr>
          <a:xfrm>
            <a:off x="158750" y="1714500"/>
            <a:ext cx="11874500" cy="4649798"/>
            <a:chOff x="158750" y="1714500"/>
            <a:chExt cx="11874500" cy="464979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177CE5-DCA5-F742-B2EB-730E05E6E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50" y="1714500"/>
              <a:ext cx="11874500" cy="3429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D82F17-B573-1C44-917C-703C4C4CE079}"/>
                </a:ext>
              </a:extLst>
            </p:cNvPr>
            <p:cNvSpPr/>
            <p:nvPr/>
          </p:nvSpPr>
          <p:spPr>
            <a:xfrm>
              <a:off x="2696901" y="3090441"/>
              <a:ext cx="1307940" cy="10995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CE34CD-FE2C-EE46-A056-E9D722C218C7}"/>
                </a:ext>
              </a:extLst>
            </p:cNvPr>
            <p:cNvSpPr/>
            <p:nvPr/>
          </p:nvSpPr>
          <p:spPr>
            <a:xfrm>
              <a:off x="1096700" y="2734840"/>
              <a:ext cx="2205299" cy="1773659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12120F-6A5E-A648-8BCB-C7D3328EF873}"/>
                </a:ext>
              </a:extLst>
            </p:cNvPr>
            <p:cNvSpPr/>
            <p:nvPr/>
          </p:nvSpPr>
          <p:spPr>
            <a:xfrm>
              <a:off x="1164701" y="2870200"/>
              <a:ext cx="2840140" cy="1955799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2C2D2B-2D89-044F-B98D-C8DAE0DD022A}"/>
                </a:ext>
              </a:extLst>
            </p:cNvPr>
            <p:cNvSpPr/>
            <p:nvPr/>
          </p:nvSpPr>
          <p:spPr>
            <a:xfrm>
              <a:off x="9677399" y="3229054"/>
              <a:ext cx="1349900" cy="785230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BAEB05-E8F3-8B46-9889-5C655F9AA221}"/>
                </a:ext>
              </a:extLst>
            </p:cNvPr>
            <p:cNvSpPr/>
            <p:nvPr/>
          </p:nvSpPr>
          <p:spPr>
            <a:xfrm>
              <a:off x="7865801" y="3229054"/>
              <a:ext cx="805647" cy="7852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8DA7BC-0FDB-8245-BF79-71C788311DBD}"/>
                </a:ext>
              </a:extLst>
            </p:cNvPr>
            <p:cNvSpPr/>
            <p:nvPr/>
          </p:nvSpPr>
          <p:spPr>
            <a:xfrm>
              <a:off x="5194299" y="3229055"/>
              <a:ext cx="1113261" cy="78523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0">
              <a:extLst>
                <a:ext uri="{FF2B5EF4-FFF2-40B4-BE49-F238E27FC236}">
                  <a16:creationId xmlns:a16="http://schemas.microsoft.com/office/drawing/2014/main" id="{D8F7F654-7468-444D-BA13-4820AEAE958F}"/>
                </a:ext>
              </a:extLst>
            </p:cNvPr>
            <p:cNvSpPr/>
            <p:nvPr/>
          </p:nvSpPr>
          <p:spPr>
            <a:xfrm>
              <a:off x="2933700" y="1894171"/>
              <a:ext cx="2908300" cy="1344329"/>
            </a:xfrm>
            <a:custGeom>
              <a:avLst/>
              <a:gdLst>
                <a:gd name="connsiteX0" fmla="*/ 0 w 2908300"/>
                <a:gd name="connsiteY0" fmla="*/ 823629 h 1344329"/>
                <a:gd name="connsiteX1" fmla="*/ 1104900 w 2908300"/>
                <a:gd name="connsiteY1" fmla="*/ 10829 h 1344329"/>
                <a:gd name="connsiteX2" fmla="*/ 2908300 w 2908300"/>
                <a:gd name="connsiteY2" fmla="*/ 1344329 h 134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8300" h="1344329">
                  <a:moveTo>
                    <a:pt x="0" y="823629"/>
                  </a:moveTo>
                  <a:cubicBezTo>
                    <a:pt x="310091" y="373837"/>
                    <a:pt x="620183" y="-75954"/>
                    <a:pt x="1104900" y="10829"/>
                  </a:cubicBezTo>
                  <a:cubicBezTo>
                    <a:pt x="1589617" y="97612"/>
                    <a:pt x="2248958" y="720970"/>
                    <a:pt x="2908300" y="1344329"/>
                  </a:cubicBezTo>
                </a:path>
              </a:pathLst>
            </a:cu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1">
              <a:extLst>
                <a:ext uri="{FF2B5EF4-FFF2-40B4-BE49-F238E27FC236}">
                  <a16:creationId xmlns:a16="http://schemas.microsoft.com/office/drawing/2014/main" id="{C82E463D-38C2-9445-A56A-4CDE8EA1894E}"/>
                </a:ext>
              </a:extLst>
            </p:cNvPr>
            <p:cNvSpPr/>
            <p:nvPr/>
          </p:nvSpPr>
          <p:spPr>
            <a:xfrm>
              <a:off x="3543300" y="4038600"/>
              <a:ext cx="6997700" cy="2325698"/>
            </a:xfrm>
            <a:custGeom>
              <a:avLst/>
              <a:gdLst>
                <a:gd name="connsiteX0" fmla="*/ 0 w 6997700"/>
                <a:gd name="connsiteY0" fmla="*/ 800100 h 2325698"/>
                <a:gd name="connsiteX1" fmla="*/ 4089400 w 6997700"/>
                <a:gd name="connsiteY1" fmla="*/ 2311400 h 2325698"/>
                <a:gd name="connsiteX2" fmla="*/ 6997700 w 6997700"/>
                <a:gd name="connsiteY2" fmla="*/ 0 h 232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7700" h="2325698">
                  <a:moveTo>
                    <a:pt x="0" y="800100"/>
                  </a:moveTo>
                  <a:cubicBezTo>
                    <a:pt x="1461558" y="1622425"/>
                    <a:pt x="2923117" y="2444750"/>
                    <a:pt x="4089400" y="2311400"/>
                  </a:cubicBezTo>
                  <a:cubicBezTo>
                    <a:pt x="5255683" y="2178050"/>
                    <a:pt x="6126691" y="1089025"/>
                    <a:pt x="6997700" y="0"/>
                  </a:cubicBezTo>
                </a:path>
              </a:pathLst>
            </a:cu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9C312C5B-D3D4-2B4F-92A2-C5AF59E58C48}"/>
                </a:ext>
              </a:extLst>
            </p:cNvPr>
            <p:cNvSpPr/>
            <p:nvPr/>
          </p:nvSpPr>
          <p:spPr>
            <a:xfrm>
              <a:off x="3632200" y="4025900"/>
              <a:ext cx="4635500" cy="915780"/>
            </a:xfrm>
            <a:custGeom>
              <a:avLst/>
              <a:gdLst>
                <a:gd name="connsiteX0" fmla="*/ 0 w 4635500"/>
                <a:gd name="connsiteY0" fmla="*/ 165100 h 915780"/>
                <a:gd name="connsiteX1" fmla="*/ 3543300 w 4635500"/>
                <a:gd name="connsiteY1" fmla="*/ 914400 h 915780"/>
                <a:gd name="connsiteX2" fmla="*/ 4635500 w 4635500"/>
                <a:gd name="connsiteY2" fmla="*/ 0 h 91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5500" h="915780">
                  <a:moveTo>
                    <a:pt x="0" y="165100"/>
                  </a:moveTo>
                  <a:cubicBezTo>
                    <a:pt x="1385358" y="553508"/>
                    <a:pt x="2770717" y="941917"/>
                    <a:pt x="3543300" y="914400"/>
                  </a:cubicBezTo>
                  <a:cubicBezTo>
                    <a:pt x="4315883" y="886883"/>
                    <a:pt x="4475691" y="443441"/>
                    <a:pt x="463550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5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1A08DD0D-A1B7-6C4B-94DF-8CE22ACAC80D}"/>
              </a:ext>
            </a:extLst>
          </p:cNvPr>
          <p:cNvGrpSpPr/>
          <p:nvPr/>
        </p:nvGrpSpPr>
        <p:grpSpPr>
          <a:xfrm>
            <a:off x="204953" y="0"/>
            <a:ext cx="11782094" cy="5825754"/>
            <a:chOff x="204953" y="0"/>
            <a:chExt cx="11782094" cy="58257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3FB5955-D999-5D40-8570-E915630DADAE}"/>
                </a:ext>
              </a:extLst>
            </p:cNvPr>
            <p:cNvGrpSpPr/>
            <p:nvPr/>
          </p:nvGrpSpPr>
          <p:grpSpPr>
            <a:xfrm>
              <a:off x="439962" y="232336"/>
              <a:ext cx="1584194" cy="1080994"/>
              <a:chOff x="1004738" y="2258359"/>
              <a:chExt cx="1584194" cy="10809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31D362B-632B-C74E-8625-B7518C6DC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0032" y="2258359"/>
                <a:ext cx="1358900" cy="88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CD26D73-BBD6-BB4D-81C2-2CF383855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738" y="2539253"/>
                <a:ext cx="1333500" cy="800100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D85C2B9-CBE6-BC41-A4D6-68A2AF27F667}"/>
                </a:ext>
              </a:extLst>
            </p:cNvPr>
            <p:cNvGrpSpPr/>
            <p:nvPr/>
          </p:nvGrpSpPr>
          <p:grpSpPr>
            <a:xfrm>
              <a:off x="329024" y="1864659"/>
              <a:ext cx="1695132" cy="1033183"/>
              <a:chOff x="1344706" y="2011083"/>
              <a:chExt cx="1555376" cy="87779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C851D19-D171-F745-BDC1-D9914C70D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482" y="2011083"/>
                <a:ext cx="1371600" cy="7366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5EA99B1-7DAC-D749-A886-2F5F4675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706" y="2203077"/>
                <a:ext cx="1422400" cy="685800"/>
              </a:xfrm>
              <a:prstGeom prst="rect">
                <a:avLst/>
              </a:prstGeom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21E677-90EE-C843-931C-E19E283EC80E}"/>
                </a:ext>
              </a:extLst>
            </p:cNvPr>
            <p:cNvSpPr/>
            <p:nvPr/>
          </p:nvSpPr>
          <p:spPr>
            <a:xfrm>
              <a:off x="2780926" y="531905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CC72508C-4C9B-1042-832E-3C6020FC974E}"/>
                </a:ext>
              </a:extLst>
            </p:cNvPr>
            <p:cNvCxnSpPr/>
            <p:nvPr/>
          </p:nvCxnSpPr>
          <p:spPr>
            <a:xfrm>
              <a:off x="2121058" y="82662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A170E3E-00AE-7742-B527-BEEDA78624B5}"/>
                </a:ext>
              </a:extLst>
            </p:cNvPr>
            <p:cNvSpPr/>
            <p:nvPr/>
          </p:nvSpPr>
          <p:spPr>
            <a:xfrm>
              <a:off x="2784661" y="1923487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67F8F03-1D4C-264D-AF88-326ABB829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0091" y="1143748"/>
              <a:ext cx="393700" cy="469900"/>
            </a:xfrm>
            <a:prstGeom prst="rect">
              <a:avLst/>
            </a:prstGeom>
          </p:spPr>
        </p:pic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E5DE871A-6FCD-8541-9FFA-4C8ECCE9265A}"/>
                </a:ext>
              </a:extLst>
            </p:cNvPr>
            <p:cNvCxnSpPr/>
            <p:nvPr/>
          </p:nvCxnSpPr>
          <p:spPr>
            <a:xfrm>
              <a:off x="2121058" y="2218202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B2B7658-9CE0-9C45-AB65-4E15C38E5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4691" y="2526365"/>
              <a:ext cx="419100" cy="495300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AFFE7AA-11C7-3C45-9B57-2F688524AAA5}"/>
                </a:ext>
              </a:extLst>
            </p:cNvPr>
            <p:cNvCxnSpPr/>
            <p:nvPr/>
          </p:nvCxnSpPr>
          <p:spPr>
            <a:xfrm>
              <a:off x="3976752" y="82662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ABE800D-A243-E849-8C2C-D2DC5D9E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9726" y="585320"/>
              <a:ext cx="1257300" cy="482600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4D530364-D048-524D-8D7D-60021701D261}"/>
                </a:ext>
              </a:extLst>
            </p:cNvPr>
            <p:cNvCxnSpPr/>
            <p:nvPr/>
          </p:nvCxnSpPr>
          <p:spPr>
            <a:xfrm>
              <a:off x="3976752" y="2211104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D7A0B0F-D658-7041-B5D4-B6662C66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09726" y="1923487"/>
              <a:ext cx="1295400" cy="546100"/>
            </a:xfrm>
            <a:prstGeom prst="rect">
              <a:avLst/>
            </a:prstGeom>
          </p:spPr>
        </p:pic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5A18468-EA53-7D4D-AB66-4F3786751AA2}"/>
                </a:ext>
              </a:extLst>
            </p:cNvPr>
            <p:cNvSpPr/>
            <p:nvPr/>
          </p:nvSpPr>
          <p:spPr>
            <a:xfrm>
              <a:off x="2671108" y="3334312"/>
              <a:ext cx="1296306" cy="502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C401F92-D57D-2147-9B4E-DFC331FD3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80446" y="3865281"/>
              <a:ext cx="1447800" cy="558800"/>
            </a:xfrm>
            <a:prstGeom prst="rect">
              <a:avLst/>
            </a:prstGeom>
          </p:spPr>
        </p:pic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DBCE148-21ED-CA41-AFDD-22EF71C81890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26" y="826620"/>
              <a:ext cx="1435832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6A315B80-FC44-3E45-A824-5246B9B6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712" y="1143748"/>
              <a:ext cx="1435832" cy="109668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72009CC-BC93-4847-8E95-F24DF6AB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4342" y="521820"/>
              <a:ext cx="1790700" cy="546100"/>
            </a:xfrm>
            <a:prstGeom prst="rect">
              <a:avLst/>
            </a:prstGeom>
          </p:spPr>
        </p:pic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8FF8C5E-17E8-6E47-80DC-5C7A8F98C723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26" y="826620"/>
              <a:ext cx="1435832" cy="260238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E2D6251-013D-AD43-B896-63AFFD1397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7475" y="3585324"/>
              <a:ext cx="3253483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993C9DC-6674-554D-BE22-A9BF2C481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66462" y="3219479"/>
              <a:ext cx="1879600" cy="584200"/>
            </a:xfrm>
            <a:prstGeom prst="rect">
              <a:avLst/>
            </a:prstGeom>
          </p:spPr>
        </p:pic>
        <p:sp>
          <p:nvSpPr>
            <p:cNvPr id="43" name="右大括号 42">
              <a:extLst>
                <a:ext uri="{FF2B5EF4-FFF2-40B4-BE49-F238E27FC236}">
                  <a16:creationId xmlns:a16="http://schemas.microsoft.com/office/drawing/2014/main" id="{869F5530-6432-8746-BA4D-1B1ECB09BFB9}"/>
                </a:ext>
              </a:extLst>
            </p:cNvPr>
            <p:cNvSpPr/>
            <p:nvPr/>
          </p:nvSpPr>
          <p:spPr>
            <a:xfrm>
              <a:off x="9346062" y="794870"/>
              <a:ext cx="622397" cy="2634130"/>
            </a:xfrm>
            <a:prstGeom prst="rightBrace">
              <a:avLst>
                <a:gd name="adj1" fmla="val 7577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6E05E07-1D8B-6B47-871F-A2BAEF8D39F5}"/>
                </a:ext>
              </a:extLst>
            </p:cNvPr>
            <p:cNvSpPr txBox="1"/>
            <p:nvPr/>
          </p:nvSpPr>
          <p:spPr>
            <a:xfrm>
              <a:off x="8761910" y="1905974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concat</a:t>
              </a:r>
              <a:endParaRPr kumimoji="1" lang="zh-CN" altLang="en-US" dirty="0"/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7B3E4BA-AA44-7348-A963-81D48F67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92288" y="1817596"/>
              <a:ext cx="1854200" cy="5334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5F2E41B-2708-474B-854B-0563BA1B7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9692" y="5061923"/>
              <a:ext cx="1295400" cy="546100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D0565F2-E4B2-4140-B11B-EDE3EB0D5D78}"/>
                </a:ext>
              </a:extLst>
            </p:cNvPr>
            <p:cNvSpPr/>
            <p:nvPr/>
          </p:nvSpPr>
          <p:spPr>
            <a:xfrm>
              <a:off x="6171062" y="5032669"/>
              <a:ext cx="129540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All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gather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8E180B29-94B4-5144-BE5C-9252ACB62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3982" y="5336202"/>
              <a:ext cx="77571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5D98A146-213F-1E44-A9C5-80DF32205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1873" y="4422416"/>
              <a:ext cx="1874127" cy="904968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D776418-BC3A-9B44-9269-35078E68F93D}"/>
                </a:ext>
              </a:extLst>
            </p:cNvPr>
            <p:cNvSpPr txBox="1"/>
            <p:nvPr/>
          </p:nvSpPr>
          <p:spPr>
            <a:xfrm>
              <a:off x="4349081" y="4952888"/>
              <a:ext cx="1295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负样本队列入队与出队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A62DDC-6D55-B14B-AE7F-02A3F7BCABE1}"/>
                </a:ext>
              </a:extLst>
            </p:cNvPr>
            <p:cNvSpPr/>
            <p:nvPr/>
          </p:nvSpPr>
          <p:spPr>
            <a:xfrm>
              <a:off x="204953" y="0"/>
              <a:ext cx="5891048" cy="4358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BBC916F-2882-1042-B32C-B34990088704}"/>
                </a:ext>
              </a:extLst>
            </p:cNvPr>
            <p:cNvSpPr/>
            <p:nvPr/>
          </p:nvSpPr>
          <p:spPr>
            <a:xfrm>
              <a:off x="6556304" y="1"/>
              <a:ext cx="5430743" cy="38652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B292DCC-D129-9247-9819-F14AB414281C}"/>
                </a:ext>
              </a:extLst>
            </p:cNvPr>
            <p:cNvSpPr/>
            <p:nvPr/>
          </p:nvSpPr>
          <p:spPr>
            <a:xfrm>
              <a:off x="4262542" y="4621146"/>
              <a:ext cx="5430743" cy="12046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5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ABDF3EA0-01FD-A845-92FC-981E60AA618C}"/>
              </a:ext>
            </a:extLst>
          </p:cNvPr>
          <p:cNvGrpSpPr/>
          <p:nvPr/>
        </p:nvGrpSpPr>
        <p:grpSpPr>
          <a:xfrm>
            <a:off x="-13696" y="-1147548"/>
            <a:ext cx="12374880" cy="12782926"/>
            <a:chOff x="0" y="-2646564"/>
            <a:chExt cx="12374880" cy="12782926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4BB72E1-0AB0-504D-B89C-00175CF9EB5F}"/>
                </a:ext>
              </a:extLst>
            </p:cNvPr>
            <p:cNvGrpSpPr/>
            <p:nvPr/>
          </p:nvGrpSpPr>
          <p:grpSpPr>
            <a:xfrm>
              <a:off x="337227" y="-2646564"/>
              <a:ext cx="11854773" cy="12782926"/>
              <a:chOff x="337227" y="-2646564"/>
              <a:chExt cx="11854773" cy="1278292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20002F4-FCD2-BE42-ACF2-B0A94C103BCF}"/>
                  </a:ext>
                </a:extLst>
              </p:cNvPr>
              <p:cNvGrpSpPr/>
              <p:nvPr/>
            </p:nvGrpSpPr>
            <p:grpSpPr>
              <a:xfrm>
                <a:off x="571982" y="-2646564"/>
                <a:ext cx="1584194" cy="1080994"/>
                <a:chOff x="1004738" y="2258359"/>
                <a:chExt cx="1584194" cy="1080994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FFE21CF7-5BD2-0F44-B2C9-1AA5581709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30032" y="2258359"/>
                  <a:ext cx="1358900" cy="889000"/>
                </a:xfrm>
                <a:prstGeom prst="rect">
                  <a:avLst/>
                </a:prstGeom>
              </p:spPr>
            </p:pic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C8727752-C354-C54F-A74E-A833F3696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738" y="2539253"/>
                  <a:ext cx="1333500" cy="8001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ED0F230F-934D-5C4B-8208-2D39CE57268C}"/>
                  </a:ext>
                </a:extLst>
              </p:cNvPr>
              <p:cNvGrpSpPr/>
              <p:nvPr/>
            </p:nvGrpSpPr>
            <p:grpSpPr>
              <a:xfrm>
                <a:off x="461044" y="-1014241"/>
                <a:ext cx="1695132" cy="1033183"/>
                <a:chOff x="1344706" y="2011083"/>
                <a:chExt cx="1555376" cy="877794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6D7DFC3D-FFF9-1141-AF50-7BA516613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8482" y="2011083"/>
                  <a:ext cx="1371600" cy="736600"/>
                </a:xfrm>
                <a:prstGeom prst="rect">
                  <a:avLst/>
                </a:prstGeom>
              </p:spPr>
            </p:pic>
            <p:pic>
              <p:nvPicPr>
                <p:cNvPr id="35" name="图片 34">
                  <a:extLst>
                    <a:ext uri="{FF2B5EF4-FFF2-40B4-BE49-F238E27FC236}">
                      <a16:creationId xmlns:a16="http://schemas.microsoft.com/office/drawing/2014/main" id="{14A198E8-02EB-E849-97A5-AF4930500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4706" y="2203077"/>
                  <a:ext cx="1422400" cy="685800"/>
                </a:xfrm>
                <a:prstGeom prst="rect">
                  <a:avLst/>
                </a:prstGeom>
              </p:spPr>
            </p:pic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69238A0-E904-3643-AD2A-F57624A9ED74}"/>
                  </a:ext>
                </a:extLst>
              </p:cNvPr>
              <p:cNvSpPr/>
              <p:nvPr/>
            </p:nvSpPr>
            <p:spPr>
              <a:xfrm>
                <a:off x="2912946" y="-2346995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692DCFE5-AC31-A04E-A499-D7DB987DCB21}"/>
                  </a:ext>
                </a:extLst>
              </p:cNvPr>
              <p:cNvCxnSpPr/>
              <p:nvPr/>
            </p:nvCxnSpPr>
            <p:spPr>
              <a:xfrm>
                <a:off x="2253078" y="-2052280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0040E1-ED0E-4A4A-95AD-A9D58C5603DE}"/>
                  </a:ext>
                </a:extLst>
              </p:cNvPr>
              <p:cNvSpPr/>
              <p:nvPr/>
            </p:nvSpPr>
            <p:spPr>
              <a:xfrm>
                <a:off x="2916681" y="-955413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4E4D709-EF67-3B42-A0BA-7C93C8705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2111" y="-1735152"/>
                <a:ext cx="393700" cy="469900"/>
              </a:xfrm>
              <a:prstGeom prst="rect">
                <a:avLst/>
              </a:prstGeom>
            </p:spPr>
          </p:pic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4CCF5A1-FF32-F044-9275-6815F6B611A0}"/>
                  </a:ext>
                </a:extLst>
              </p:cNvPr>
              <p:cNvCxnSpPr/>
              <p:nvPr/>
            </p:nvCxnSpPr>
            <p:spPr>
              <a:xfrm>
                <a:off x="2253078" y="-660698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7D0743B-B3DB-AF41-B12E-47E6C416E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6711" y="-352535"/>
                <a:ext cx="419100" cy="495300"/>
              </a:xfrm>
              <a:prstGeom prst="rect">
                <a:avLst/>
              </a:prstGeom>
            </p:spPr>
          </p:pic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09304779-CD92-AB4F-BEB9-4BF56ADC0AB6}"/>
                  </a:ext>
                </a:extLst>
              </p:cNvPr>
              <p:cNvCxnSpPr/>
              <p:nvPr/>
            </p:nvCxnSpPr>
            <p:spPr>
              <a:xfrm>
                <a:off x="4108772" y="-2052280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0E71DF6-4F30-BE49-8ED2-D8CE4F928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1746" y="-2293580"/>
                <a:ext cx="1257300" cy="482600"/>
              </a:xfrm>
              <a:prstGeom prst="rect">
                <a:avLst/>
              </a:prstGeom>
            </p:spPr>
          </p:pic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E3973FEF-4F0C-3940-92A0-436BC825AEA2}"/>
                  </a:ext>
                </a:extLst>
              </p:cNvPr>
              <p:cNvCxnSpPr/>
              <p:nvPr/>
            </p:nvCxnSpPr>
            <p:spPr>
              <a:xfrm>
                <a:off x="4108772" y="-667796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FC50B0D-1B9C-E24E-8CB3-56543A8C8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1746" y="-955413"/>
                <a:ext cx="1295400" cy="546100"/>
              </a:xfrm>
              <a:prstGeom prst="rect">
                <a:avLst/>
              </a:prstGeom>
            </p:spPr>
          </p:pic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777D666-0480-B44F-A4F5-912E48D652E3}"/>
                  </a:ext>
                </a:extLst>
              </p:cNvPr>
              <p:cNvSpPr/>
              <p:nvPr/>
            </p:nvSpPr>
            <p:spPr>
              <a:xfrm>
                <a:off x="2803128" y="455412"/>
                <a:ext cx="1296306" cy="5020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F8466B53-22D6-3249-95AB-8E5714EB8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146" y="-2052280"/>
                <a:ext cx="1435832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C146BE78-72DA-0440-968C-1165166490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0732" y="-1735152"/>
                <a:ext cx="1435832" cy="1096684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76F21B7E-E16A-9845-B7E6-39B134C2A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6362" y="-2357080"/>
                <a:ext cx="1790700" cy="546100"/>
              </a:xfrm>
              <a:prstGeom prst="rect">
                <a:avLst/>
              </a:prstGeom>
            </p:spPr>
          </p:pic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765F764-A9EC-D94A-9CF0-E634E6B9A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146" y="-2052280"/>
                <a:ext cx="1435832" cy="260238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160900FB-6611-1846-82CB-8DBD35C8D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495" y="706424"/>
                <a:ext cx="325348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右大括号 22">
                <a:extLst>
                  <a:ext uri="{FF2B5EF4-FFF2-40B4-BE49-F238E27FC236}">
                    <a16:creationId xmlns:a16="http://schemas.microsoft.com/office/drawing/2014/main" id="{080B7838-FEA7-D345-80BE-D57D01BBDEA5}"/>
                  </a:ext>
                </a:extLst>
              </p:cNvPr>
              <p:cNvSpPr/>
              <p:nvPr/>
            </p:nvSpPr>
            <p:spPr>
              <a:xfrm>
                <a:off x="9478082" y="-2084030"/>
                <a:ext cx="622397" cy="2634130"/>
              </a:xfrm>
              <a:prstGeom prst="rightBrace">
                <a:avLst>
                  <a:gd name="adj1" fmla="val 7577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FD740-139B-D64B-AE92-1AEA43DB3317}"/>
                  </a:ext>
                </a:extLst>
              </p:cNvPr>
              <p:cNvSpPr txBox="1"/>
              <p:nvPr/>
            </p:nvSpPr>
            <p:spPr>
              <a:xfrm>
                <a:off x="8893930" y="-972926"/>
                <a:ext cx="89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concat</a:t>
                </a:r>
                <a:endParaRPr kumimoji="1"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94731E9C-7E83-484E-B890-609526394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24308" y="-1061304"/>
                <a:ext cx="1854200" cy="533400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4BEB0AD-00FE-F442-A4AC-0454AF356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1712" y="2183023"/>
                <a:ext cx="1295400" cy="546100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1C33E5C-AB0C-2A4C-8818-2BF044E14712}"/>
                  </a:ext>
                </a:extLst>
              </p:cNvPr>
              <p:cNvSpPr/>
              <p:nvPr/>
            </p:nvSpPr>
            <p:spPr>
              <a:xfrm>
                <a:off x="6303082" y="2153769"/>
                <a:ext cx="129540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All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gather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AB5D98E7-72C2-E444-9D4E-8A6400704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6002" y="2457302"/>
                <a:ext cx="77571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8C023A1C-E377-6745-A298-9D533189B0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3893" y="1543516"/>
                <a:ext cx="1874127" cy="904968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1E7FDC6-E0C4-0347-9802-51187F265F47}"/>
                  </a:ext>
                </a:extLst>
              </p:cNvPr>
              <p:cNvSpPr txBox="1"/>
              <p:nvPr/>
            </p:nvSpPr>
            <p:spPr>
              <a:xfrm>
                <a:off x="4481101" y="2073988"/>
                <a:ext cx="1295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负样本队列入队与出队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1EB74109-DF76-9D44-ACAC-17D0999D2DDD}"/>
                  </a:ext>
                </a:extLst>
              </p:cNvPr>
              <p:cNvGrpSpPr/>
              <p:nvPr/>
            </p:nvGrpSpPr>
            <p:grpSpPr>
              <a:xfrm>
                <a:off x="337227" y="5591512"/>
                <a:ext cx="1584194" cy="1080994"/>
                <a:chOff x="1004738" y="2258359"/>
                <a:chExt cx="1584194" cy="1080994"/>
              </a:xfrm>
            </p:grpSpPr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910CEEE8-98FD-EA4F-BE82-DFDDA4FEDA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30032" y="2258359"/>
                  <a:ext cx="1358900" cy="889000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CDE439CF-D276-D343-A78D-00D7703557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738" y="2539253"/>
                  <a:ext cx="1333500" cy="8001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F22E2529-6FCA-6E42-B55F-4D6E319B0109}"/>
                  </a:ext>
                </a:extLst>
              </p:cNvPr>
              <p:cNvGrpSpPr/>
              <p:nvPr/>
            </p:nvGrpSpPr>
            <p:grpSpPr>
              <a:xfrm>
                <a:off x="388582" y="4216629"/>
                <a:ext cx="1695132" cy="1033183"/>
                <a:chOff x="1344706" y="2011083"/>
                <a:chExt cx="1555376" cy="877794"/>
              </a:xfrm>
            </p:grpSpPr>
            <p:pic>
              <p:nvPicPr>
                <p:cNvPr id="42" name="图片 41">
                  <a:extLst>
                    <a:ext uri="{FF2B5EF4-FFF2-40B4-BE49-F238E27FC236}">
                      <a16:creationId xmlns:a16="http://schemas.microsoft.com/office/drawing/2014/main" id="{D947C44D-206F-1A47-A0D2-5DF30938C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8482" y="2011083"/>
                  <a:ext cx="1371600" cy="736600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6AAB87EE-0689-634E-BD7E-41CEC939B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4706" y="2203077"/>
                  <a:ext cx="1422400" cy="685800"/>
                </a:xfrm>
                <a:prstGeom prst="rect">
                  <a:avLst/>
                </a:prstGeom>
              </p:spPr>
            </p:pic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4669BA5-50B7-4746-A429-27066384965F}"/>
                  </a:ext>
                </a:extLst>
              </p:cNvPr>
              <p:cNvSpPr/>
              <p:nvPr/>
            </p:nvSpPr>
            <p:spPr>
              <a:xfrm>
                <a:off x="2912946" y="4431054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602E0A7B-6C44-634F-8139-850FC972C2AC}"/>
                  </a:ext>
                </a:extLst>
              </p:cNvPr>
              <p:cNvCxnSpPr/>
              <p:nvPr/>
            </p:nvCxnSpPr>
            <p:spPr>
              <a:xfrm>
                <a:off x="2243740" y="4725769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AE7D6E69-9A74-E346-8AFB-F499A7BBF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0010" y="5065182"/>
                <a:ext cx="406400" cy="469900"/>
              </a:xfrm>
              <a:prstGeom prst="rect">
                <a:avLst/>
              </a:prstGeom>
            </p:spPr>
          </p:pic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187F2BD-B0E0-6841-96E4-80418DEAEE68}"/>
                  </a:ext>
                </a:extLst>
              </p:cNvPr>
              <p:cNvSpPr/>
              <p:nvPr/>
            </p:nvSpPr>
            <p:spPr>
              <a:xfrm>
                <a:off x="2878584" y="5891081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22601646-F104-1C4A-B2E1-8F579DBAC716}"/>
                  </a:ext>
                </a:extLst>
              </p:cNvPr>
              <p:cNvCxnSpPr/>
              <p:nvPr/>
            </p:nvCxnSpPr>
            <p:spPr>
              <a:xfrm>
                <a:off x="2130842" y="6185796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B9266372-4C8F-D044-90DB-09D6948C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0449" y="6649401"/>
                <a:ext cx="368300" cy="469900"/>
              </a:xfrm>
              <a:prstGeom prst="rect">
                <a:avLst/>
              </a:prstGeom>
            </p:spPr>
          </p:pic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B97EA008-BD49-BC41-A6DC-A5EFEC818842}"/>
                  </a:ext>
                </a:extLst>
              </p:cNvPr>
              <p:cNvCxnSpPr/>
              <p:nvPr/>
            </p:nvCxnSpPr>
            <p:spPr>
              <a:xfrm>
                <a:off x="4074199" y="4725769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C07770B0-F8F6-5E4E-B082-E5029013D87A}"/>
                  </a:ext>
                </a:extLst>
              </p:cNvPr>
              <p:cNvCxnSpPr/>
              <p:nvPr/>
            </p:nvCxnSpPr>
            <p:spPr>
              <a:xfrm>
                <a:off x="4074410" y="6185796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2EDC7DEB-46CF-ED4E-B4F0-B4D6E8C2C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1746" y="5938749"/>
                <a:ext cx="1257300" cy="482600"/>
              </a:xfrm>
              <a:prstGeom prst="rect">
                <a:avLst/>
              </a:prstGeom>
            </p:spPr>
          </p:pic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7C23C9F9-91FC-974D-AA66-CD9DFD886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170" y="4725769"/>
                <a:ext cx="1435832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DF299EEC-23EB-D94E-9B92-5895FBEFF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9041" y="5083365"/>
                <a:ext cx="1435832" cy="1096684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963CA71-6BD0-3149-B2AE-AF235DCA3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824" y="4724062"/>
                <a:ext cx="1435832" cy="260238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5B7F21C5-602B-6544-9754-303ADE60FA09}"/>
                  </a:ext>
                </a:extLst>
              </p:cNvPr>
              <p:cNvSpPr/>
              <p:nvPr/>
            </p:nvSpPr>
            <p:spPr>
              <a:xfrm>
                <a:off x="2761811" y="7326442"/>
                <a:ext cx="1296306" cy="5020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0" name="直线箭头连接符 59">
                <a:extLst>
                  <a:ext uri="{FF2B5EF4-FFF2-40B4-BE49-F238E27FC236}">
                    <a16:creationId xmlns:a16="http://schemas.microsoft.com/office/drawing/2014/main" id="{2833AD6F-F8F9-234C-A662-3E3748A6D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494" y="7577454"/>
                <a:ext cx="325348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F3366072-D073-0948-83F6-33C0F4DCE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8529" y="4466869"/>
                <a:ext cx="1295400" cy="546100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84D2B91D-F2E1-9141-9460-E261C7FFB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1972" y="4476412"/>
                <a:ext cx="1765300" cy="495300"/>
              </a:xfrm>
              <a:prstGeom prst="rect">
                <a:avLst/>
              </a:prstGeom>
            </p:spPr>
          </p:pic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FE97B805-41AB-D643-A508-3CFC3BEDB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24920" y="314059"/>
                <a:ext cx="1892300" cy="584200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16CCED3A-7B44-4F46-8CE0-7E59E22E6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4111" y="988439"/>
                <a:ext cx="1409700" cy="508000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D0C9E60-006B-B547-A4C5-CE0DF3FE9995}"/>
                  </a:ext>
                </a:extLst>
              </p:cNvPr>
              <p:cNvSpPr txBox="1"/>
              <p:nvPr/>
            </p:nvSpPr>
            <p:spPr>
              <a:xfrm>
                <a:off x="7734873" y="2005299"/>
                <a:ext cx="906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转置</a:t>
                </a:r>
              </a:p>
            </p:txBody>
          </p:sp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C546306F-2904-5F45-9FF5-50605B8C2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3161" y="7940538"/>
                <a:ext cx="1346200" cy="571500"/>
              </a:xfrm>
              <a:prstGeom prst="rect">
                <a:avLst/>
              </a:prstGeom>
            </p:spPr>
          </p:pic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BDAD3CC2-82BD-E942-82B0-3020A0B4A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3297" y="7261215"/>
                <a:ext cx="1701800" cy="558800"/>
              </a:xfrm>
              <a:prstGeom prst="rect">
                <a:avLst/>
              </a:prstGeom>
            </p:spPr>
          </p:pic>
          <p:sp>
            <p:nvSpPr>
              <p:cNvPr id="69" name="右大括号 68">
                <a:extLst>
                  <a:ext uri="{FF2B5EF4-FFF2-40B4-BE49-F238E27FC236}">
                    <a16:creationId xmlns:a16="http://schemas.microsoft.com/office/drawing/2014/main" id="{9F77D8F3-E379-B74C-B77E-62DC0969BCDA}"/>
                  </a:ext>
                </a:extLst>
              </p:cNvPr>
              <p:cNvSpPr/>
              <p:nvPr/>
            </p:nvSpPr>
            <p:spPr>
              <a:xfrm>
                <a:off x="9652238" y="4812400"/>
                <a:ext cx="622397" cy="2634130"/>
              </a:xfrm>
              <a:prstGeom prst="rightBrace">
                <a:avLst>
                  <a:gd name="adj1" fmla="val 7577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2B03CA9-5E87-814F-A8BB-394368B5B98C}"/>
                  </a:ext>
                </a:extLst>
              </p:cNvPr>
              <p:cNvSpPr txBox="1"/>
              <p:nvPr/>
            </p:nvSpPr>
            <p:spPr>
              <a:xfrm>
                <a:off x="8969545" y="5872406"/>
                <a:ext cx="89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concat</a:t>
                </a:r>
                <a:endParaRPr kumimoji="1" lang="zh-CN" altLang="en-US" dirty="0"/>
              </a:p>
            </p:txBody>
          </p:sp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CFEA4E59-C2AA-154F-9B31-7F4619723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75900" y="5795848"/>
                <a:ext cx="1816100" cy="482600"/>
              </a:xfrm>
              <a:prstGeom prst="rect">
                <a:avLst/>
              </a:prstGeom>
            </p:spPr>
          </p:pic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2F109208-EF77-1E47-A9CB-6EF881522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94920" y="9568596"/>
                <a:ext cx="1244600" cy="546100"/>
              </a:xfrm>
              <a:prstGeom prst="rect">
                <a:avLst/>
              </a:prstGeom>
            </p:spPr>
          </p:pic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25FDF56-66BB-2C4C-8713-7A89F12E6B94}"/>
                  </a:ext>
                </a:extLst>
              </p:cNvPr>
              <p:cNvSpPr/>
              <p:nvPr/>
            </p:nvSpPr>
            <p:spPr>
              <a:xfrm>
                <a:off x="6335907" y="9546931"/>
                <a:ext cx="129540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All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gather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B160486-4B6F-514C-AA05-D9D681171D09}"/>
                  </a:ext>
                </a:extLst>
              </p:cNvPr>
              <p:cNvSpPr txBox="1"/>
              <p:nvPr/>
            </p:nvSpPr>
            <p:spPr>
              <a:xfrm>
                <a:off x="7888091" y="9339261"/>
                <a:ext cx="906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转置</a:t>
                </a:r>
              </a:p>
            </p:txBody>
          </p: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FFED26E5-FD3D-984D-AE25-E19A74131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2559" y="9841646"/>
                <a:ext cx="77571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CEE751FB-8CB8-8E4B-B731-9F7B40F88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9802" y="8772847"/>
                <a:ext cx="1874127" cy="904968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951D895-C40E-1041-B269-BEE0EC736627}"/>
                  </a:ext>
                </a:extLst>
              </p:cNvPr>
              <p:cNvSpPr txBox="1"/>
              <p:nvPr/>
            </p:nvSpPr>
            <p:spPr>
              <a:xfrm>
                <a:off x="4094047" y="9400565"/>
                <a:ext cx="1295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负样本队列入队与出队</a:t>
                </a:r>
              </a:p>
            </p:txBody>
          </p:sp>
        </p:grp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F06FA4D0-DAB8-DC40-99EA-3ADCADD9BA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1237488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9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FA18FF9F-AF36-E543-9B64-AC58467C6BD9}"/>
              </a:ext>
            </a:extLst>
          </p:cNvPr>
          <p:cNvGrpSpPr/>
          <p:nvPr/>
        </p:nvGrpSpPr>
        <p:grpSpPr>
          <a:xfrm>
            <a:off x="233035" y="544164"/>
            <a:ext cx="11754033" cy="5963942"/>
            <a:chOff x="233035" y="544164"/>
            <a:chExt cx="11754033" cy="596394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1F551A4-F8F1-C34F-8EAC-83D269C78972}"/>
                </a:ext>
              </a:extLst>
            </p:cNvPr>
            <p:cNvGrpSpPr/>
            <p:nvPr/>
          </p:nvGrpSpPr>
          <p:grpSpPr>
            <a:xfrm>
              <a:off x="480542" y="828156"/>
              <a:ext cx="1584194" cy="1080994"/>
              <a:chOff x="1004738" y="2258359"/>
              <a:chExt cx="1584194" cy="108099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53BAD0D0-9604-C54E-94EB-C662E317C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0032" y="2258359"/>
                <a:ext cx="1358900" cy="88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EFAF26A-A4F3-3145-B97D-D38223B41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738" y="2539253"/>
                <a:ext cx="1333500" cy="800100"/>
              </a:xfrm>
              <a:prstGeom prst="rect">
                <a:avLst/>
              </a:prstGeom>
            </p:spPr>
          </p:pic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0D834A-B230-E84F-9EED-B2675184044C}"/>
                </a:ext>
              </a:extLst>
            </p:cNvPr>
            <p:cNvGrpSpPr/>
            <p:nvPr/>
          </p:nvGrpSpPr>
          <p:grpSpPr>
            <a:xfrm>
              <a:off x="369604" y="2460479"/>
              <a:ext cx="1695132" cy="1033183"/>
              <a:chOff x="1344706" y="2011083"/>
              <a:chExt cx="1555376" cy="87779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FE31FB4-2E1E-6F45-A17F-4ABBA234C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482" y="2011083"/>
                <a:ext cx="1371600" cy="7366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E704D9A-DCF4-064D-AB6C-5F68A810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706" y="2203077"/>
                <a:ext cx="1422400" cy="685800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8140AB6-6097-3347-9FD9-8396695B4DF1}"/>
                </a:ext>
              </a:extLst>
            </p:cNvPr>
            <p:cNvSpPr/>
            <p:nvPr/>
          </p:nvSpPr>
          <p:spPr>
            <a:xfrm>
              <a:off x="2821506" y="1127725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72E6D499-C4FB-F84B-B574-B31E76CA7F33}"/>
                </a:ext>
              </a:extLst>
            </p:cNvPr>
            <p:cNvCxnSpPr/>
            <p:nvPr/>
          </p:nvCxnSpPr>
          <p:spPr>
            <a:xfrm>
              <a:off x="2161638" y="142244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B72DE6-2096-784E-81B5-86AA7D733854}"/>
                </a:ext>
              </a:extLst>
            </p:cNvPr>
            <p:cNvSpPr/>
            <p:nvPr/>
          </p:nvSpPr>
          <p:spPr>
            <a:xfrm>
              <a:off x="2825241" y="2519307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009245C-D59F-334D-B305-42991BA7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0671" y="1739568"/>
              <a:ext cx="393700" cy="469900"/>
            </a:xfrm>
            <a:prstGeom prst="rect">
              <a:avLst/>
            </a:prstGeom>
          </p:spPr>
        </p:pic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EA089428-55C2-B44F-97F9-72B1C307E2B8}"/>
                </a:ext>
              </a:extLst>
            </p:cNvPr>
            <p:cNvCxnSpPr/>
            <p:nvPr/>
          </p:nvCxnSpPr>
          <p:spPr>
            <a:xfrm>
              <a:off x="2161638" y="2814022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FE176AC-C22B-BD40-B884-7CB32100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5271" y="3122185"/>
              <a:ext cx="419100" cy="495300"/>
            </a:xfrm>
            <a:prstGeom prst="rect">
              <a:avLst/>
            </a:prstGeom>
          </p:spPr>
        </p:pic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212EE90-36C2-8A45-9E3E-35DC470E2F76}"/>
                </a:ext>
              </a:extLst>
            </p:cNvPr>
            <p:cNvCxnSpPr/>
            <p:nvPr/>
          </p:nvCxnSpPr>
          <p:spPr>
            <a:xfrm>
              <a:off x="4017332" y="142244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9442A9B-C41C-6248-9A63-6A9C24CE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0306" y="1181140"/>
              <a:ext cx="1257300" cy="482600"/>
            </a:xfrm>
            <a:prstGeom prst="rect">
              <a:avLst/>
            </a:prstGeom>
          </p:spPr>
        </p:pic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83F071A-4134-4A41-A8E8-7E992BABBA59}"/>
                </a:ext>
              </a:extLst>
            </p:cNvPr>
            <p:cNvCxnSpPr/>
            <p:nvPr/>
          </p:nvCxnSpPr>
          <p:spPr>
            <a:xfrm>
              <a:off x="4017332" y="2806924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25749F1-45BB-F547-BAC6-053EAF14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50306" y="2519307"/>
              <a:ext cx="1295400" cy="546100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F0FE54A-45A6-E348-9495-F7EB0C84799C}"/>
                </a:ext>
              </a:extLst>
            </p:cNvPr>
            <p:cNvSpPr/>
            <p:nvPr/>
          </p:nvSpPr>
          <p:spPr>
            <a:xfrm>
              <a:off x="2711688" y="3930132"/>
              <a:ext cx="1296306" cy="502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843C693-F790-EC4A-A980-A5EA3E51385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706" y="1422440"/>
              <a:ext cx="1435832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B1C55687-32B4-844E-82C1-6C6E8F480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292" y="1739568"/>
              <a:ext cx="1435832" cy="109668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26FABB1-96C1-2B47-AD19-FD63DF535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24922" y="1117640"/>
              <a:ext cx="1790700" cy="546100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6A5245EF-5885-D74E-9EE2-1A43BD3FFDEA}"/>
                </a:ext>
              </a:extLst>
            </p:cNvPr>
            <p:cNvCxnSpPr>
              <a:cxnSpLocks/>
            </p:cNvCxnSpPr>
            <p:nvPr/>
          </p:nvCxnSpPr>
          <p:spPr>
            <a:xfrm>
              <a:off x="5945706" y="1422440"/>
              <a:ext cx="1435832" cy="260238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B60EF02-D523-1344-9F58-241E03FF979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55" y="4181144"/>
              <a:ext cx="3253483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CD55EFA5-E2F9-0142-9F35-C75B4000E28B}"/>
                </a:ext>
              </a:extLst>
            </p:cNvPr>
            <p:cNvSpPr/>
            <p:nvPr/>
          </p:nvSpPr>
          <p:spPr>
            <a:xfrm>
              <a:off x="9386642" y="1390690"/>
              <a:ext cx="622397" cy="2634130"/>
            </a:xfrm>
            <a:prstGeom prst="rightBrace">
              <a:avLst>
                <a:gd name="adj1" fmla="val 7577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D72A3CB-89BC-0649-A37A-0EC969E7FB86}"/>
                </a:ext>
              </a:extLst>
            </p:cNvPr>
            <p:cNvSpPr txBox="1"/>
            <p:nvPr/>
          </p:nvSpPr>
          <p:spPr>
            <a:xfrm>
              <a:off x="8802490" y="2501794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concat</a:t>
              </a:r>
              <a:endParaRPr kumimoji="1"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7CCCA72-B9E9-FB49-883E-54E72FAD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32868" y="2413416"/>
              <a:ext cx="1854200" cy="5334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975F1F2-E6FB-CA4A-AA04-01416656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0272" y="5657743"/>
              <a:ext cx="1295400" cy="54610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A11FAB-EAF7-C042-982F-B7150E1ABDD8}"/>
                </a:ext>
              </a:extLst>
            </p:cNvPr>
            <p:cNvSpPr/>
            <p:nvPr/>
          </p:nvSpPr>
          <p:spPr>
            <a:xfrm>
              <a:off x="6211642" y="5628489"/>
              <a:ext cx="129540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All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gather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8DC1A4F2-5CCF-CC4C-A098-EA55934A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562" y="5932022"/>
              <a:ext cx="77571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4AE80068-2731-044C-96A6-C0FB6E0D1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2453" y="5018236"/>
              <a:ext cx="1874127" cy="904968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8E62E6C-C17B-EF4E-A6AA-004DCB57440A}"/>
                </a:ext>
              </a:extLst>
            </p:cNvPr>
            <p:cNvSpPr txBox="1"/>
            <p:nvPr/>
          </p:nvSpPr>
          <p:spPr>
            <a:xfrm>
              <a:off x="4389661" y="5548708"/>
              <a:ext cx="1295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负样本队列入队与出队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FBFC3F8-EE3D-8C40-A6F1-37D28EDC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33480" y="3788779"/>
              <a:ext cx="1892300" cy="5842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9D6EEA0-9233-2F45-84DE-7975EE21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52671" y="4463159"/>
              <a:ext cx="1409700" cy="50800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0AFAFEB-94E0-4447-99DC-951EF7CF8EA2}"/>
                </a:ext>
              </a:extLst>
            </p:cNvPr>
            <p:cNvSpPr txBox="1"/>
            <p:nvPr/>
          </p:nvSpPr>
          <p:spPr>
            <a:xfrm>
              <a:off x="7643433" y="5480019"/>
              <a:ext cx="906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转置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B40FA4D-FF1C-DE48-8D71-004401883C7A}"/>
                </a:ext>
              </a:extLst>
            </p:cNvPr>
            <p:cNvSpPr/>
            <p:nvPr/>
          </p:nvSpPr>
          <p:spPr>
            <a:xfrm>
              <a:off x="233035" y="544164"/>
              <a:ext cx="5891048" cy="4358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5F69737-E0D5-D948-820C-E33598D1AA4B}"/>
                </a:ext>
              </a:extLst>
            </p:cNvPr>
            <p:cNvSpPr/>
            <p:nvPr/>
          </p:nvSpPr>
          <p:spPr>
            <a:xfrm>
              <a:off x="7131846" y="567568"/>
              <a:ext cx="4855222" cy="4358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520E156-4E46-DE41-A909-9A050C821300}"/>
                </a:ext>
              </a:extLst>
            </p:cNvPr>
            <p:cNvSpPr/>
            <p:nvPr/>
          </p:nvSpPr>
          <p:spPr>
            <a:xfrm>
              <a:off x="4297026" y="5200797"/>
              <a:ext cx="5891048" cy="13073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6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9D065F0-4754-E347-B204-1E4CD3E81277}"/>
              </a:ext>
            </a:extLst>
          </p:cNvPr>
          <p:cNvGrpSpPr/>
          <p:nvPr/>
        </p:nvGrpSpPr>
        <p:grpSpPr>
          <a:xfrm>
            <a:off x="-1701510" y="339621"/>
            <a:ext cx="13893510" cy="9286623"/>
            <a:chOff x="-1701510" y="339621"/>
            <a:chExt cx="13893510" cy="928662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38365E-BA68-084F-BB03-0FFA7948A78B}"/>
                </a:ext>
              </a:extLst>
            </p:cNvPr>
            <p:cNvSpPr/>
            <p:nvPr/>
          </p:nvSpPr>
          <p:spPr>
            <a:xfrm>
              <a:off x="2771775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A833E3-53B4-E14A-A8BD-90759BC5DC15}"/>
                </a:ext>
              </a:extLst>
            </p:cNvPr>
            <p:cNvSpPr/>
            <p:nvPr/>
          </p:nvSpPr>
          <p:spPr>
            <a:xfrm>
              <a:off x="3043238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9E0818-2EB5-3D48-86A7-7E3E469078EF}"/>
                </a:ext>
              </a:extLst>
            </p:cNvPr>
            <p:cNvSpPr/>
            <p:nvPr/>
          </p:nvSpPr>
          <p:spPr>
            <a:xfrm>
              <a:off x="3314701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233696-510A-144B-8095-C679F089A80A}"/>
                </a:ext>
              </a:extLst>
            </p:cNvPr>
            <p:cNvSpPr/>
            <p:nvPr/>
          </p:nvSpPr>
          <p:spPr>
            <a:xfrm>
              <a:off x="3586164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8850A3-69DB-C74B-9CD2-3B390C9A518F}"/>
                </a:ext>
              </a:extLst>
            </p:cNvPr>
            <p:cNvSpPr/>
            <p:nvPr/>
          </p:nvSpPr>
          <p:spPr>
            <a:xfrm>
              <a:off x="3843341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C66619-A2B2-7E44-AA3C-9D587630F1EB}"/>
                </a:ext>
              </a:extLst>
            </p:cNvPr>
            <p:cNvSpPr/>
            <p:nvPr/>
          </p:nvSpPr>
          <p:spPr>
            <a:xfrm>
              <a:off x="4114804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37A8E3-711A-3C40-BE29-118018AC6077}"/>
                </a:ext>
              </a:extLst>
            </p:cNvPr>
            <p:cNvSpPr/>
            <p:nvPr/>
          </p:nvSpPr>
          <p:spPr>
            <a:xfrm>
              <a:off x="4386267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DDE065-7BF0-4542-9969-C148C5B16EC7}"/>
                </a:ext>
              </a:extLst>
            </p:cNvPr>
            <p:cNvSpPr/>
            <p:nvPr/>
          </p:nvSpPr>
          <p:spPr>
            <a:xfrm>
              <a:off x="4657730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C6BE5C-DA24-E143-9FC4-E18438226962}"/>
                </a:ext>
              </a:extLst>
            </p:cNvPr>
            <p:cNvSpPr/>
            <p:nvPr/>
          </p:nvSpPr>
          <p:spPr>
            <a:xfrm>
              <a:off x="4912511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F1A38F-D928-E347-B1F2-3ABD6E035B7B}"/>
                </a:ext>
              </a:extLst>
            </p:cNvPr>
            <p:cNvSpPr/>
            <p:nvPr/>
          </p:nvSpPr>
          <p:spPr>
            <a:xfrm>
              <a:off x="5183974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DF34113-86A0-F043-90F5-676ACC1C6470}"/>
                </a:ext>
              </a:extLst>
            </p:cNvPr>
            <p:cNvSpPr/>
            <p:nvPr/>
          </p:nvSpPr>
          <p:spPr>
            <a:xfrm>
              <a:off x="5455437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067A66-EB3A-3143-A72C-4146A5B69C88}"/>
                </a:ext>
              </a:extLst>
            </p:cNvPr>
            <p:cNvSpPr/>
            <p:nvPr/>
          </p:nvSpPr>
          <p:spPr>
            <a:xfrm>
              <a:off x="5726900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B66779-4AA9-AC47-9A8A-1EF168864F4D}"/>
                </a:ext>
              </a:extLst>
            </p:cNvPr>
            <p:cNvSpPr/>
            <p:nvPr/>
          </p:nvSpPr>
          <p:spPr>
            <a:xfrm>
              <a:off x="5984077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E4A368-3D4E-D445-A461-0FCDD7CBA680}"/>
                </a:ext>
              </a:extLst>
            </p:cNvPr>
            <p:cNvSpPr/>
            <p:nvPr/>
          </p:nvSpPr>
          <p:spPr>
            <a:xfrm>
              <a:off x="6255540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1FA100-E6BC-0F4F-B4D3-1E63F4315299}"/>
                </a:ext>
              </a:extLst>
            </p:cNvPr>
            <p:cNvSpPr txBox="1"/>
            <p:nvPr/>
          </p:nvSpPr>
          <p:spPr>
            <a:xfrm>
              <a:off x="4577363" y="33962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39569D-E350-8446-B441-01AC3D7D4A8E}"/>
                </a:ext>
              </a:extLst>
            </p:cNvPr>
            <p:cNvSpPr txBox="1"/>
            <p:nvPr/>
          </p:nvSpPr>
          <p:spPr>
            <a:xfrm>
              <a:off x="2377882" y="164856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D1887AF-7B87-604F-9840-9DCF511C2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85613" y="1828096"/>
              <a:ext cx="854439" cy="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525566-FF76-3D4D-AE12-DEA64FEBD52C}"/>
                </a:ext>
              </a:extLst>
            </p:cNvPr>
            <p:cNvSpPr txBox="1"/>
            <p:nvPr/>
          </p:nvSpPr>
          <p:spPr>
            <a:xfrm>
              <a:off x="7008966" y="1279234"/>
              <a:ext cx="1458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New Peninim MT" pitchFamily="2" charset="-79"/>
                  <a:cs typeface="New Peninim MT" pitchFamily="2" charset="-79"/>
                </a:rPr>
                <a:t>dequeue</a:t>
              </a:r>
              <a:endParaRPr kumimoji="1" lang="zh-CN" altLang="en-US" sz="2000" dirty="0">
                <a:latin typeface="New Peninim MT" pitchFamily="2" charset="-79"/>
                <a:cs typeface="New Peninim MT" pitchFamily="2" charset="-79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8793BA4-3E8E-084B-9113-A3681035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7577" y="3078266"/>
              <a:ext cx="1409700" cy="50800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4AFF9A-F48C-A443-83F9-7AD3D615FA41}"/>
                </a:ext>
              </a:extLst>
            </p:cNvPr>
            <p:cNvSpPr/>
            <p:nvPr/>
          </p:nvSpPr>
          <p:spPr>
            <a:xfrm rot="16200000">
              <a:off x="8270894" y="363996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1FB316-BE26-1848-9177-18E429F5BE16}"/>
                </a:ext>
              </a:extLst>
            </p:cNvPr>
            <p:cNvSpPr/>
            <p:nvPr/>
          </p:nvSpPr>
          <p:spPr>
            <a:xfrm rot="16200000">
              <a:off x="8270894" y="3911423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2C76F7-47A3-1E47-9E1A-01EB42C6D85A}"/>
                </a:ext>
              </a:extLst>
            </p:cNvPr>
            <p:cNvSpPr/>
            <p:nvPr/>
          </p:nvSpPr>
          <p:spPr>
            <a:xfrm rot="16200000">
              <a:off x="8270894" y="4185734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1B6A97E-5940-FA47-83CD-48F8C0761626}"/>
                </a:ext>
              </a:extLst>
            </p:cNvPr>
            <p:cNvSpPr/>
            <p:nvPr/>
          </p:nvSpPr>
          <p:spPr>
            <a:xfrm rot="16200000">
              <a:off x="8270894" y="445719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8A1327-6ED3-D94F-B7AA-EF5DE36EAF70}"/>
                </a:ext>
              </a:extLst>
            </p:cNvPr>
            <p:cNvSpPr/>
            <p:nvPr/>
          </p:nvSpPr>
          <p:spPr>
            <a:xfrm rot="16200000">
              <a:off x="8270894" y="472866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E6B2569-4B6A-BD49-989A-A5A003640CB0}"/>
                </a:ext>
              </a:extLst>
            </p:cNvPr>
            <p:cNvSpPr txBox="1"/>
            <p:nvPr/>
          </p:nvSpPr>
          <p:spPr>
            <a:xfrm>
              <a:off x="8235540" y="416695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5287E-F02C-9148-A2CA-B3FF141F1461}"/>
                </a:ext>
              </a:extLst>
            </p:cNvPr>
            <p:cNvSpPr txBox="1"/>
            <p:nvPr/>
          </p:nvSpPr>
          <p:spPr>
            <a:xfrm>
              <a:off x="6877863" y="510307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DC60771-22DD-2D40-B0A5-385250BD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889" y="6135039"/>
              <a:ext cx="1295400" cy="546100"/>
            </a:xfrm>
            <a:prstGeom prst="rect">
              <a:avLst/>
            </a:prstGeom>
          </p:spPr>
        </p:pic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17C18054-E3C1-0D49-A9F5-39C845713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6900" y="5307303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CE5AEC3-8CB4-FC4B-9772-354A3B96B8A9}"/>
                </a:ext>
              </a:extLst>
            </p:cNvPr>
            <p:cNvSpPr txBox="1"/>
            <p:nvPr/>
          </p:nvSpPr>
          <p:spPr>
            <a:xfrm>
              <a:off x="5990568" y="4799391"/>
              <a:ext cx="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转置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A6050D9-2FD3-4F44-A374-D3647B0E7291}"/>
                </a:ext>
              </a:extLst>
            </p:cNvPr>
            <p:cNvSpPr/>
            <p:nvPr/>
          </p:nvSpPr>
          <p:spPr>
            <a:xfrm>
              <a:off x="4095491" y="425462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70D9044-CC09-7E47-8C23-55F073AD618C}"/>
                </a:ext>
              </a:extLst>
            </p:cNvPr>
            <p:cNvSpPr/>
            <p:nvPr/>
          </p:nvSpPr>
          <p:spPr>
            <a:xfrm>
              <a:off x="4363879" y="425791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19E913-D594-704E-B313-1AD5ECD5AA32}"/>
                </a:ext>
              </a:extLst>
            </p:cNvPr>
            <p:cNvSpPr/>
            <p:nvPr/>
          </p:nvSpPr>
          <p:spPr>
            <a:xfrm>
              <a:off x="4635481" y="425462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196E39-4147-AC47-AA8A-9297F0352E1E}"/>
                </a:ext>
              </a:extLst>
            </p:cNvPr>
            <p:cNvSpPr/>
            <p:nvPr/>
          </p:nvSpPr>
          <p:spPr>
            <a:xfrm>
              <a:off x="4903869" y="425791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0222E7-9340-4245-8DE8-E9216F506F53}"/>
                </a:ext>
              </a:extLst>
            </p:cNvPr>
            <p:cNvSpPr/>
            <p:nvPr/>
          </p:nvSpPr>
          <p:spPr>
            <a:xfrm>
              <a:off x="5178406" y="425791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FBCBD71-EA82-AD44-B49B-2FBCA2326DAD}"/>
                </a:ext>
              </a:extLst>
            </p:cNvPr>
            <p:cNvSpPr txBox="1"/>
            <p:nvPr/>
          </p:nvSpPr>
          <p:spPr>
            <a:xfrm>
              <a:off x="4635342" y="373357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E5F83A1-647B-AF43-BE33-A5883C419D2A}"/>
                </a:ext>
              </a:extLst>
            </p:cNvPr>
            <p:cNvSpPr txBox="1"/>
            <p:nvPr/>
          </p:nvSpPr>
          <p:spPr>
            <a:xfrm>
              <a:off x="3759911" y="5130270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F11E5773-27AB-1544-BEFF-3F92FC353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4124" y="5296959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0C9A55C-A63F-BC4C-8691-48BD519C43FD}"/>
                </a:ext>
              </a:extLst>
            </p:cNvPr>
            <p:cNvSpPr txBox="1"/>
            <p:nvPr/>
          </p:nvSpPr>
          <p:spPr>
            <a:xfrm>
              <a:off x="1405341" y="1250038"/>
              <a:ext cx="1458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New Peninim MT" pitchFamily="2" charset="-79"/>
                  <a:cs typeface="New Peninim MT" pitchFamily="2" charset="-79"/>
                </a:rPr>
                <a:t>enqueue</a:t>
              </a:r>
              <a:endParaRPr kumimoji="1" lang="zh-CN" altLang="en-US" sz="2000" dirty="0">
                <a:latin typeface="New Peninim MT" pitchFamily="2" charset="-79"/>
                <a:cs typeface="New Peninim MT" pitchFamily="2" charset="-79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85CC9A1-5705-994C-B848-41237AEB6256}"/>
                </a:ext>
              </a:extLst>
            </p:cNvPr>
            <p:cNvSpPr txBox="1"/>
            <p:nvPr/>
          </p:nvSpPr>
          <p:spPr>
            <a:xfrm>
              <a:off x="10866869" y="5086814"/>
              <a:ext cx="132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GPU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#1</a:t>
              </a:r>
              <a:endParaRPr kumimoji="1" lang="zh-CN" altLang="en-US" sz="2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246A90-27B5-C846-AD85-7CE38C377318}"/>
                </a:ext>
              </a:extLst>
            </p:cNvPr>
            <p:cNvSpPr/>
            <p:nvPr/>
          </p:nvSpPr>
          <p:spPr>
            <a:xfrm rot="16200000">
              <a:off x="8270894" y="658506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920D152-A2AE-2C43-BC54-4F7595C37978}"/>
                </a:ext>
              </a:extLst>
            </p:cNvPr>
            <p:cNvSpPr/>
            <p:nvPr/>
          </p:nvSpPr>
          <p:spPr>
            <a:xfrm rot="16200000">
              <a:off x="8270894" y="6856528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729EAD8-8F14-864E-A3E7-291810EC6673}"/>
                </a:ext>
              </a:extLst>
            </p:cNvPr>
            <p:cNvSpPr/>
            <p:nvPr/>
          </p:nvSpPr>
          <p:spPr>
            <a:xfrm rot="16200000">
              <a:off x="8270894" y="7130839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CBF95C1-0951-4A46-802D-1274A527E097}"/>
                </a:ext>
              </a:extLst>
            </p:cNvPr>
            <p:cNvSpPr/>
            <p:nvPr/>
          </p:nvSpPr>
          <p:spPr>
            <a:xfrm rot="16200000">
              <a:off x="8270894" y="7402302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843ABE-CD9A-0B4D-B9EC-284B9E67600C}"/>
                </a:ext>
              </a:extLst>
            </p:cNvPr>
            <p:cNvSpPr/>
            <p:nvPr/>
          </p:nvSpPr>
          <p:spPr>
            <a:xfrm rot="16200000">
              <a:off x="8270894" y="767376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604279B-0A10-294F-B5C0-E3EBE6028707}"/>
                </a:ext>
              </a:extLst>
            </p:cNvPr>
            <p:cNvSpPr txBox="1"/>
            <p:nvPr/>
          </p:nvSpPr>
          <p:spPr>
            <a:xfrm>
              <a:off x="8235540" y="711206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5D92426-913C-4A48-9A9D-F9A3F82EBBDC}"/>
                </a:ext>
              </a:extLst>
            </p:cNvPr>
            <p:cNvSpPr txBox="1"/>
            <p:nvPr/>
          </p:nvSpPr>
          <p:spPr>
            <a:xfrm>
              <a:off x="6877863" y="804818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F36C993B-D923-3442-BBD7-F9B50125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889" y="9080144"/>
              <a:ext cx="1295400" cy="546100"/>
            </a:xfrm>
            <a:prstGeom prst="rect">
              <a:avLst/>
            </a:prstGeom>
          </p:spPr>
        </p:pic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AF078CF-A617-6743-8F87-D329EF8E5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6900" y="8252408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F2C5670-F9DC-C84F-AB2C-6BC1B64AC125}"/>
                </a:ext>
              </a:extLst>
            </p:cNvPr>
            <p:cNvSpPr txBox="1"/>
            <p:nvPr/>
          </p:nvSpPr>
          <p:spPr>
            <a:xfrm>
              <a:off x="5990568" y="7744496"/>
              <a:ext cx="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转置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701FD90-C50B-B542-9C5A-6ECF3422ACB0}"/>
                </a:ext>
              </a:extLst>
            </p:cNvPr>
            <p:cNvSpPr/>
            <p:nvPr/>
          </p:nvSpPr>
          <p:spPr>
            <a:xfrm>
              <a:off x="4095491" y="719972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7D8D562-B2A8-9A40-AAF1-40295E04C47C}"/>
                </a:ext>
              </a:extLst>
            </p:cNvPr>
            <p:cNvSpPr/>
            <p:nvPr/>
          </p:nvSpPr>
          <p:spPr>
            <a:xfrm>
              <a:off x="4363879" y="720301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327F224-0748-7649-BA07-41BF563BE610}"/>
                </a:ext>
              </a:extLst>
            </p:cNvPr>
            <p:cNvSpPr/>
            <p:nvPr/>
          </p:nvSpPr>
          <p:spPr>
            <a:xfrm>
              <a:off x="4635481" y="719972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C28EB1B-F1BC-8248-966A-233E6B0E4092}"/>
                </a:ext>
              </a:extLst>
            </p:cNvPr>
            <p:cNvSpPr/>
            <p:nvPr/>
          </p:nvSpPr>
          <p:spPr>
            <a:xfrm>
              <a:off x="4903869" y="720301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18A3DDC-588D-7A48-8FC0-E899D2A4802B}"/>
                </a:ext>
              </a:extLst>
            </p:cNvPr>
            <p:cNvSpPr/>
            <p:nvPr/>
          </p:nvSpPr>
          <p:spPr>
            <a:xfrm>
              <a:off x="5178406" y="720301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D4FBEAD-E811-994D-8CC5-B99633EBB9B7}"/>
                </a:ext>
              </a:extLst>
            </p:cNvPr>
            <p:cNvSpPr txBox="1"/>
            <p:nvPr/>
          </p:nvSpPr>
          <p:spPr>
            <a:xfrm>
              <a:off x="4635342" y="667867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5F0EADA-98D4-2740-A472-A616218B0E4A}"/>
                </a:ext>
              </a:extLst>
            </p:cNvPr>
            <p:cNvSpPr txBox="1"/>
            <p:nvPr/>
          </p:nvSpPr>
          <p:spPr>
            <a:xfrm>
              <a:off x="3759911" y="8075375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5141557C-936C-1E4A-A4C0-5F06FBD33D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4124" y="8242064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FA8B201-2BE2-C646-A6D2-FC131FF34EF1}"/>
                </a:ext>
              </a:extLst>
            </p:cNvPr>
            <p:cNvSpPr txBox="1"/>
            <p:nvPr/>
          </p:nvSpPr>
          <p:spPr>
            <a:xfrm>
              <a:off x="10866869" y="8031919"/>
              <a:ext cx="132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GPU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#2</a:t>
              </a:r>
              <a:endParaRPr kumimoji="1" lang="zh-CN" altLang="en-US" sz="2400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272C6C-89E3-284F-9E9E-698BD33A31C0}"/>
                </a:ext>
              </a:extLst>
            </p:cNvPr>
            <p:cNvSpPr/>
            <p:nvPr/>
          </p:nvSpPr>
          <p:spPr>
            <a:xfrm>
              <a:off x="1685784" y="6540760"/>
              <a:ext cx="1295400" cy="69271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"/>
                </a:rPr>
                <a:t>gather</a:t>
              </a:r>
              <a:endParaRPr kumimoji="1" lang="zh-CN" altLang="en-US" dirty="0">
                <a:solidFill>
                  <a:schemeClr val="tx1"/>
                </a:solidFill>
                <a:latin typeface=""/>
              </a:endParaRPr>
            </a:p>
          </p:txBody>
        </p: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AEDC2D1D-33C9-C14F-980A-5F19BD416F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5586" y="5317646"/>
              <a:ext cx="1202200" cy="1036426"/>
            </a:xfrm>
            <a:prstGeom prst="bentConnector3">
              <a:avLst>
                <a:gd name="adj1" fmla="val 9995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FA9145FF-727D-1847-88F1-62E22CCFB05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50850" y="7299439"/>
              <a:ext cx="1320340" cy="1021855"/>
            </a:xfrm>
            <a:prstGeom prst="bentConnector3">
              <a:avLst>
                <a:gd name="adj1" fmla="val 10013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CB47CA39-832E-B840-9EB4-22241DFA1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157" y="6135039"/>
              <a:ext cx="636361" cy="7281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380E2E2-9B2E-4F4D-B107-8D48A7EF785D}"/>
                </a:ext>
              </a:extLst>
            </p:cNvPr>
            <p:cNvSpPr/>
            <p:nvPr/>
          </p:nvSpPr>
          <p:spPr>
            <a:xfrm>
              <a:off x="-1365930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1C31B45-105E-684C-A985-F1024228E082}"/>
                </a:ext>
              </a:extLst>
            </p:cNvPr>
            <p:cNvSpPr/>
            <p:nvPr/>
          </p:nvSpPr>
          <p:spPr>
            <a:xfrm>
              <a:off x="-1097542" y="335182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455B3F4-1B50-E048-B37B-49241F796215}"/>
                </a:ext>
              </a:extLst>
            </p:cNvPr>
            <p:cNvSpPr/>
            <p:nvPr/>
          </p:nvSpPr>
          <p:spPr>
            <a:xfrm>
              <a:off x="-825940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5CE58DC-9252-B44F-9BB8-1FC11A2C6BC4}"/>
                </a:ext>
              </a:extLst>
            </p:cNvPr>
            <p:cNvSpPr/>
            <p:nvPr/>
          </p:nvSpPr>
          <p:spPr>
            <a:xfrm>
              <a:off x="-557552" y="335182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2554761-1011-CD46-A9C2-AA7DA2ED12AB}"/>
                </a:ext>
              </a:extLst>
            </p:cNvPr>
            <p:cNvSpPr/>
            <p:nvPr/>
          </p:nvSpPr>
          <p:spPr>
            <a:xfrm>
              <a:off x="-283015" y="335182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2DF04F4-BAF5-284B-B49E-4092AD589F2C}"/>
                </a:ext>
              </a:extLst>
            </p:cNvPr>
            <p:cNvSpPr txBox="1"/>
            <p:nvPr/>
          </p:nvSpPr>
          <p:spPr>
            <a:xfrm>
              <a:off x="-274065" y="2791168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2M</a:t>
              </a:r>
              <a:endParaRPr kumimoji="1"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01EBE4A-1479-0E4C-970C-31A0C29EC21D}"/>
                </a:ext>
              </a:extLst>
            </p:cNvPr>
            <p:cNvSpPr txBox="1"/>
            <p:nvPr/>
          </p:nvSpPr>
          <p:spPr>
            <a:xfrm>
              <a:off x="-1701510" y="4224187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BEC5DE-C484-624B-8CBB-F31DFC524CB8}"/>
                </a:ext>
              </a:extLst>
            </p:cNvPr>
            <p:cNvSpPr/>
            <p:nvPr/>
          </p:nvSpPr>
          <p:spPr>
            <a:xfrm>
              <a:off x="-7889" y="334524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4535638-71EE-1E42-9E08-F5533A062601}"/>
                </a:ext>
              </a:extLst>
            </p:cNvPr>
            <p:cNvSpPr/>
            <p:nvPr/>
          </p:nvSpPr>
          <p:spPr>
            <a:xfrm>
              <a:off x="260499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82DD77-1982-5F49-9B0D-60218B67B125}"/>
                </a:ext>
              </a:extLst>
            </p:cNvPr>
            <p:cNvSpPr/>
            <p:nvPr/>
          </p:nvSpPr>
          <p:spPr>
            <a:xfrm>
              <a:off x="532101" y="334524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4691D36-7AEB-254B-85D7-5216B39BC7AD}"/>
                </a:ext>
              </a:extLst>
            </p:cNvPr>
            <p:cNvSpPr/>
            <p:nvPr/>
          </p:nvSpPr>
          <p:spPr>
            <a:xfrm>
              <a:off x="800489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1692B12-05EA-9143-A498-BB4F16644841}"/>
                </a:ext>
              </a:extLst>
            </p:cNvPr>
            <p:cNvSpPr/>
            <p:nvPr/>
          </p:nvSpPr>
          <p:spPr>
            <a:xfrm>
              <a:off x="1075026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9" name="肘形连接符 108">
              <a:extLst>
                <a:ext uri="{FF2B5EF4-FFF2-40B4-BE49-F238E27FC236}">
                  <a16:creationId xmlns:a16="http://schemas.microsoft.com/office/drawing/2014/main" id="{A27B382D-C97E-5447-B229-21F14007B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552" y="1833788"/>
              <a:ext cx="1852374" cy="685697"/>
            </a:xfrm>
            <a:prstGeom prst="bentConnector3">
              <a:avLst>
                <a:gd name="adj1" fmla="val -115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9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0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0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49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72</Words>
  <Application>Microsoft Macintosh PowerPoint</Application>
  <PresentationFormat>宽屏</PresentationFormat>
  <Paragraphs>35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New Peninim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21</cp:revision>
  <dcterms:created xsi:type="dcterms:W3CDTF">2021-09-17T08:24:20Z</dcterms:created>
  <dcterms:modified xsi:type="dcterms:W3CDTF">2021-09-18T04:10:36Z</dcterms:modified>
</cp:coreProperties>
</file>