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1"/>
    <p:restoredTop sz="94635"/>
  </p:normalViewPr>
  <p:slideViewPr>
    <p:cSldViewPr snapToGrid="0" snapToObjects="1">
      <p:cViewPr>
        <p:scale>
          <a:sx n="83" d="100"/>
          <a:sy n="83" d="100"/>
        </p:scale>
        <p:origin x="2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3E6EF-143D-6143-A81A-F8E37EB0E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E349E7-9C83-6445-8B6F-5A9949C8B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D02BC-4B8B-B841-AD60-C23680D8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083B5-3358-E541-9BFF-669BB412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61253-2BE3-ED42-8C69-6578F8BA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77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449B4-7414-8146-B22A-BDBD285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0554CF-57F7-2545-AB84-B2EEBE58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49B98-B232-C747-8B5D-A5359C2C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8C95A-52F0-8546-8702-D64CA8AE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8AAE8-F07B-734A-BA51-88E00C8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3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D1A0D1-89F2-E546-B1ED-F672D2081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17C61E-21E6-5141-BC2A-07A879C0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2925D-BD75-644F-8F99-71999CF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13809-6FC4-044C-8C7D-D33561092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52355B-8A50-6B43-BE2E-DC6F27F2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488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3E744-5039-2540-99F5-46465FF9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C0890-0F7E-C144-BF6D-3D8B6CCE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76504-B7BC-A046-89E2-4600EB9A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855F9-89ED-1840-B6ED-289F0957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715E4-6C77-914C-9C9E-D5299D95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30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009B6-62C8-044F-92F7-7B2AFE96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12872D-2C6B-E849-BC21-767B53706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5155A-7DDD-7B49-AD47-035D53D5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EC958-E87C-F549-B83E-5B1F920C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7B903-EA1F-284C-B13C-30D72E6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12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B80ED-B850-884A-8F36-7BDE8F16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AAA52-3CE6-474A-8811-3A9D5135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8B432E-D02B-D44B-A420-33C62188B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E1961A-3508-F94F-903D-6782A297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1F35F-06A4-7F45-A84C-68EEABB28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FA5B3-2E79-EA40-988D-BE2A0F76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77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7A09B-A9B7-A844-AFB0-3810536E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EE6AF-B964-1A40-97BF-006D8FFF2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1B5F67-CAD9-F849-9E83-F09646D10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AFFE66-5078-D642-A956-69AFFAB01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27A1B-C307-2A43-9DF3-ABCF4B1C0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2C358-8FF4-AB46-84FB-3D5B674B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1F5B64-02A1-8744-91E2-ABEC06F0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27943D-EADB-AF4C-8B56-10485CBC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10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67E41-951C-E244-BF19-2296B7E9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8E787C-66D3-DC4E-BEA4-C60A005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327B50-A129-3C44-AA3C-35C8CF9F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1D1965-4592-5046-8A23-B682235B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053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478B2C-F15E-6847-B439-867F3330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772AE5-F4FB-B044-9D34-5900FFB7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D5D44-2D08-7142-8429-0E4F0279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33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70CFA-5D57-6B48-A1DB-6ADD1267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53E69-37DE-1643-B2FF-4D8FE46E1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F235AF-0305-C34D-9223-16C221CCC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5EF0D-6372-6147-88C9-411693DB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78985-CF51-7F41-9B74-A625DF93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08AA8-20B9-204F-BCE5-3105A62A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3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86C27-1A92-F44F-B9DC-3BA9B17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4BB81C-0186-A14F-9420-63EAD8D85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3B7F69-31DA-B448-9488-6A964230D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CAC2E1-6BED-5F47-870F-726F60C3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A25B0-865E-AB44-B695-62C4E3FA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14A711-7868-E941-87F9-7344BF77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65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7B661C-A58B-4644-84DC-B638F3F3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73AD7-938D-2E47-9B43-BC5DCA61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8E4F1-89AD-FA46-94D1-40442E219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D99C-A0E8-2840-8C80-DEBE27AD2CB2}" type="datetimeFigureOut">
              <a:rPr kumimoji="1" lang="zh-CN" altLang="en-US" smtClean="0"/>
              <a:t>2021/9/1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E2A7-E735-4E45-AAB0-68AFCCEEF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07A51-F8C4-1B44-AE89-B0EB187FA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3065-E0E7-E74F-A751-8CA89FD0357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51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CC1691A7-8D04-6B4F-AF2D-52A1C3501722}"/>
              </a:ext>
            </a:extLst>
          </p:cNvPr>
          <p:cNvGrpSpPr/>
          <p:nvPr/>
        </p:nvGrpSpPr>
        <p:grpSpPr>
          <a:xfrm>
            <a:off x="2064255" y="747468"/>
            <a:ext cx="7154612" cy="4153505"/>
            <a:chOff x="2064255" y="747468"/>
            <a:chExt cx="7154612" cy="4153505"/>
          </a:xfrm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82DFFEF1-0123-0943-A14B-976DF5284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36217" y="1871110"/>
              <a:ext cx="812800" cy="4953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0D51BBA2-0A43-E748-BCA3-6D6C5BF20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6367" y="1501778"/>
              <a:ext cx="952500" cy="469900"/>
            </a:xfrm>
            <a:prstGeom prst="rect">
              <a:avLst/>
            </a:prstGeom>
          </p:spPr>
        </p:pic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7C35960-F0CF-9C45-B52A-2333603AC353}"/>
                </a:ext>
              </a:extLst>
            </p:cNvPr>
            <p:cNvGrpSpPr/>
            <p:nvPr/>
          </p:nvGrpSpPr>
          <p:grpSpPr>
            <a:xfrm>
              <a:off x="2064255" y="747468"/>
              <a:ext cx="6711716" cy="4153505"/>
              <a:chOff x="1786462" y="272906"/>
              <a:chExt cx="6711716" cy="415350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D2D6CE5-AE7E-6B48-A995-4683845C0EB2}"/>
                  </a:ext>
                </a:extLst>
              </p:cNvPr>
              <p:cNvSpPr/>
              <p:nvPr/>
            </p:nvSpPr>
            <p:spPr>
              <a:xfrm>
                <a:off x="2257063" y="729205"/>
                <a:ext cx="462988" cy="462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EADD390-42BE-EA44-9718-D68041812586}"/>
                  </a:ext>
                </a:extLst>
              </p:cNvPr>
              <p:cNvSpPr/>
              <p:nvPr/>
            </p:nvSpPr>
            <p:spPr>
              <a:xfrm>
                <a:off x="2720051" y="729204"/>
                <a:ext cx="462988" cy="462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4B27362-490D-9E4A-8DF8-A89062170E2A}"/>
                  </a:ext>
                </a:extLst>
              </p:cNvPr>
              <p:cNvSpPr/>
              <p:nvPr/>
            </p:nvSpPr>
            <p:spPr>
              <a:xfrm>
                <a:off x="2257063" y="1192191"/>
                <a:ext cx="462988" cy="462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DE79FAB-4154-6A45-952E-9CB1C1DD6C30}"/>
                  </a:ext>
                </a:extLst>
              </p:cNvPr>
              <p:cNvSpPr/>
              <p:nvPr/>
            </p:nvSpPr>
            <p:spPr>
              <a:xfrm>
                <a:off x="2720051" y="1192191"/>
                <a:ext cx="462988" cy="462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4CA4752-C643-D74E-A8B0-2415AB38B34F}"/>
                  </a:ext>
                </a:extLst>
              </p:cNvPr>
              <p:cNvSpPr/>
              <p:nvPr/>
            </p:nvSpPr>
            <p:spPr>
              <a:xfrm>
                <a:off x="3183039" y="1655179"/>
                <a:ext cx="462988" cy="4629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B918DD6-4D3A-D746-BF84-B7C2A8137FBF}"/>
                  </a:ext>
                </a:extLst>
              </p:cNvPr>
              <p:cNvSpPr/>
              <p:nvPr/>
            </p:nvSpPr>
            <p:spPr>
              <a:xfrm>
                <a:off x="3646027" y="1655178"/>
                <a:ext cx="462988" cy="4629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D2B6C5B-8553-2241-B6D9-1818076A667D}"/>
                  </a:ext>
                </a:extLst>
              </p:cNvPr>
              <p:cNvSpPr/>
              <p:nvPr/>
            </p:nvSpPr>
            <p:spPr>
              <a:xfrm>
                <a:off x="3183039" y="2118165"/>
                <a:ext cx="462988" cy="4629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395507A-F153-7745-9F52-A7A3BD07F9C8}"/>
                  </a:ext>
                </a:extLst>
              </p:cNvPr>
              <p:cNvSpPr/>
              <p:nvPr/>
            </p:nvSpPr>
            <p:spPr>
              <a:xfrm>
                <a:off x="3646027" y="2118165"/>
                <a:ext cx="462988" cy="46298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FAF33F2-2116-B94C-BC64-F0A8605531C1}"/>
                  </a:ext>
                </a:extLst>
              </p:cNvPr>
              <p:cNvSpPr/>
              <p:nvPr/>
            </p:nvSpPr>
            <p:spPr>
              <a:xfrm>
                <a:off x="4109015" y="2569579"/>
                <a:ext cx="462988" cy="4629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C299BEB-855A-6341-AAFF-1D6F59A79D94}"/>
                  </a:ext>
                </a:extLst>
              </p:cNvPr>
              <p:cNvSpPr/>
              <p:nvPr/>
            </p:nvSpPr>
            <p:spPr>
              <a:xfrm>
                <a:off x="4572003" y="2569578"/>
                <a:ext cx="462988" cy="4629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7EF3F0E-426E-424D-8853-1F03E7F9358C}"/>
                  </a:ext>
                </a:extLst>
              </p:cNvPr>
              <p:cNvSpPr/>
              <p:nvPr/>
            </p:nvSpPr>
            <p:spPr>
              <a:xfrm>
                <a:off x="4109015" y="3032565"/>
                <a:ext cx="462988" cy="4629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5EE5325-3F2E-7A49-BFA0-82A0744AE87D}"/>
                  </a:ext>
                </a:extLst>
              </p:cNvPr>
              <p:cNvSpPr/>
              <p:nvPr/>
            </p:nvSpPr>
            <p:spPr>
              <a:xfrm>
                <a:off x="4572003" y="3032565"/>
                <a:ext cx="462988" cy="4629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3FDFD58-5EC6-0F40-BFEA-45D50704DCE6}"/>
                  </a:ext>
                </a:extLst>
              </p:cNvPr>
              <p:cNvSpPr/>
              <p:nvPr/>
            </p:nvSpPr>
            <p:spPr>
              <a:xfrm>
                <a:off x="5077856" y="3500438"/>
                <a:ext cx="462988" cy="4629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453AAC8-88BE-5441-9986-0F2C9A9E2C6A}"/>
                  </a:ext>
                </a:extLst>
              </p:cNvPr>
              <p:cNvSpPr/>
              <p:nvPr/>
            </p:nvSpPr>
            <p:spPr>
              <a:xfrm>
                <a:off x="5540844" y="3500437"/>
                <a:ext cx="462988" cy="4629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E754CEF-B659-1746-87EF-6318C8C14873}"/>
                  </a:ext>
                </a:extLst>
              </p:cNvPr>
              <p:cNvSpPr/>
              <p:nvPr/>
            </p:nvSpPr>
            <p:spPr>
              <a:xfrm>
                <a:off x="5077856" y="3963424"/>
                <a:ext cx="462988" cy="4629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3D01251-580B-7C44-BE88-AB3BB658AAA8}"/>
                  </a:ext>
                </a:extLst>
              </p:cNvPr>
              <p:cNvSpPr/>
              <p:nvPr/>
            </p:nvSpPr>
            <p:spPr>
              <a:xfrm>
                <a:off x="5540844" y="3963424"/>
                <a:ext cx="462988" cy="4629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7574DFE-EC3E-404E-9FF2-A3F190DE9A94}"/>
                  </a:ext>
                </a:extLst>
              </p:cNvPr>
              <p:cNvSpPr/>
              <p:nvPr/>
            </p:nvSpPr>
            <p:spPr>
              <a:xfrm>
                <a:off x="2257063" y="729204"/>
                <a:ext cx="3746769" cy="36972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A12B5B6-4472-FC4A-942F-EAD308325965}"/>
                  </a:ext>
                </a:extLst>
              </p:cNvPr>
              <p:cNvSpPr txBox="1"/>
              <p:nvPr/>
            </p:nvSpPr>
            <p:spPr>
              <a:xfrm rot="16200000">
                <a:off x="1456054" y="2448573"/>
                <a:ext cx="1030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Query</a:t>
                </a:r>
                <a:endParaRPr kumimoji="1"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4C38D4C-3459-564D-AC60-BF6EDA5509F7}"/>
                  </a:ext>
                </a:extLst>
              </p:cNvPr>
              <p:cNvSpPr txBox="1"/>
              <p:nvPr/>
            </p:nvSpPr>
            <p:spPr>
              <a:xfrm>
                <a:off x="3877521" y="272906"/>
                <a:ext cx="1144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Key</a:t>
                </a:r>
                <a:endParaRPr kumimoji="1" lang="zh-CN" altLang="en-US" dirty="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5875ACC-259E-8E4D-AE7B-8DF2B80791E6}"/>
                  </a:ext>
                </a:extLst>
              </p:cNvPr>
              <p:cNvSpPr txBox="1"/>
              <p:nvPr/>
            </p:nvSpPr>
            <p:spPr>
              <a:xfrm>
                <a:off x="4311574" y="960697"/>
                <a:ext cx="9838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/>
                  <a:t>……</a:t>
                </a:r>
                <a:endParaRPr kumimoji="1" lang="zh-CN" altLang="en-US" sz="2800" b="1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343773C-2D45-384F-A621-3DC50B1C92EB}"/>
                  </a:ext>
                </a:extLst>
              </p:cNvPr>
              <p:cNvSpPr txBox="1"/>
              <p:nvPr/>
            </p:nvSpPr>
            <p:spPr>
              <a:xfrm rot="5400000">
                <a:off x="2228128" y="2978397"/>
                <a:ext cx="9838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b="1" dirty="0"/>
                  <a:t>……</a:t>
                </a:r>
                <a:endParaRPr kumimoji="1" lang="zh-CN" altLang="en-US" sz="2800" b="1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52716BE-118E-9744-88A3-F57CDEDFD4A2}"/>
                  </a:ext>
                </a:extLst>
              </p:cNvPr>
              <p:cNvSpPr/>
              <p:nvPr/>
            </p:nvSpPr>
            <p:spPr>
              <a:xfrm>
                <a:off x="6498652" y="787076"/>
                <a:ext cx="462988" cy="1736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83DEBB3-6754-5147-A8E7-122AF62E2AAB}"/>
                  </a:ext>
                </a:extLst>
              </p:cNvPr>
              <p:cNvSpPr txBox="1"/>
              <p:nvPr/>
            </p:nvSpPr>
            <p:spPr>
              <a:xfrm>
                <a:off x="7132366" y="689220"/>
                <a:ext cx="1365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GPU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#1</a:t>
                </a:r>
                <a:endParaRPr kumimoji="1"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4C66C97-2358-FF4B-B208-010DC928B1BE}"/>
                  </a:ext>
                </a:extLst>
              </p:cNvPr>
              <p:cNvSpPr/>
              <p:nvPr/>
            </p:nvSpPr>
            <p:spPr>
              <a:xfrm>
                <a:off x="6498652" y="1192191"/>
                <a:ext cx="462988" cy="17362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FA0C24F-11C7-0C45-99A3-30AF19903D67}"/>
                  </a:ext>
                </a:extLst>
              </p:cNvPr>
              <p:cNvSpPr txBox="1"/>
              <p:nvPr/>
            </p:nvSpPr>
            <p:spPr>
              <a:xfrm>
                <a:off x="7132366" y="1077500"/>
                <a:ext cx="1365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GPU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#2</a:t>
                </a:r>
                <a:endParaRPr kumimoji="1" lang="zh-CN" altLang="en-US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F569EB41-56DB-C041-838C-545B6599403A}"/>
                  </a:ext>
                </a:extLst>
              </p:cNvPr>
              <p:cNvSpPr/>
              <p:nvPr/>
            </p:nvSpPr>
            <p:spPr>
              <a:xfrm>
                <a:off x="6488252" y="1597307"/>
                <a:ext cx="462988" cy="17126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A0E8AE3-6271-2D4F-A37D-6355CA21FC0D}"/>
                  </a:ext>
                </a:extLst>
              </p:cNvPr>
              <p:cNvSpPr txBox="1"/>
              <p:nvPr/>
            </p:nvSpPr>
            <p:spPr>
              <a:xfrm>
                <a:off x="7132366" y="1517339"/>
                <a:ext cx="1365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GPU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#3</a:t>
                </a:r>
                <a:endParaRPr kumimoji="1"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8C7F6E4-4CE6-704B-899D-3CB2294D7580}"/>
                  </a:ext>
                </a:extLst>
              </p:cNvPr>
              <p:cNvSpPr/>
              <p:nvPr/>
            </p:nvSpPr>
            <p:spPr>
              <a:xfrm>
                <a:off x="6498652" y="2000062"/>
                <a:ext cx="462988" cy="17126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3152D4E-1B65-1041-8E0D-0344E10DF6D8}"/>
                  </a:ext>
                </a:extLst>
              </p:cNvPr>
              <p:cNvSpPr txBox="1"/>
              <p:nvPr/>
            </p:nvSpPr>
            <p:spPr>
              <a:xfrm>
                <a:off x="7132366" y="1943245"/>
                <a:ext cx="1365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GPU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#4</a:t>
                </a:r>
                <a:endParaRPr kumimoji="1" lang="zh-CN" altLang="en-US" dirty="0"/>
              </a:p>
            </p:txBody>
          </p:sp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9745664-3300-7C4F-AA24-3A5CB4B5B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7967" y="1114014"/>
              <a:ext cx="749300" cy="41910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8D8F6B05-D139-FF4E-89C7-6DE19A32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2271" y="2359442"/>
              <a:ext cx="787400" cy="469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54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9F8307D8-29DE-6D46-9466-376193CFD756}"/>
              </a:ext>
            </a:extLst>
          </p:cNvPr>
          <p:cNvGrpSpPr/>
          <p:nvPr/>
        </p:nvGrpSpPr>
        <p:grpSpPr>
          <a:xfrm>
            <a:off x="1549606" y="917289"/>
            <a:ext cx="7254949" cy="4040349"/>
            <a:chOff x="1549606" y="917289"/>
            <a:chExt cx="7254949" cy="404034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69F9784-7B15-2846-AE51-C8AC79E66970}"/>
                </a:ext>
              </a:extLst>
            </p:cNvPr>
            <p:cNvSpPr/>
            <p:nvPr/>
          </p:nvSpPr>
          <p:spPr>
            <a:xfrm>
              <a:off x="2060295" y="1504708"/>
              <a:ext cx="462988" cy="462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15D2BF0-78D7-3A4C-8253-9901D566CD88}"/>
                </a:ext>
              </a:extLst>
            </p:cNvPr>
            <p:cNvSpPr/>
            <p:nvPr/>
          </p:nvSpPr>
          <p:spPr>
            <a:xfrm>
              <a:off x="2060295" y="1967695"/>
              <a:ext cx="462988" cy="462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B27F608-AC4D-BA4D-A08B-9D13BB4A7608}"/>
                </a:ext>
              </a:extLst>
            </p:cNvPr>
            <p:cNvSpPr/>
            <p:nvPr/>
          </p:nvSpPr>
          <p:spPr>
            <a:xfrm>
              <a:off x="2060295" y="2430681"/>
              <a:ext cx="462988" cy="462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EE26879-A129-A04C-BAD9-82232F9E7C54}"/>
                </a:ext>
              </a:extLst>
            </p:cNvPr>
            <p:cNvSpPr/>
            <p:nvPr/>
          </p:nvSpPr>
          <p:spPr>
            <a:xfrm>
              <a:off x="2060295" y="2893668"/>
              <a:ext cx="462988" cy="462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DBD3F5F-808C-1043-B9B6-43C9ACE39888}"/>
                </a:ext>
              </a:extLst>
            </p:cNvPr>
            <p:cNvSpPr/>
            <p:nvPr/>
          </p:nvSpPr>
          <p:spPr>
            <a:xfrm>
              <a:off x="2060295" y="3356654"/>
              <a:ext cx="462988" cy="4629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C069FF-B92A-6F44-9EC2-32AB6EA44AD5}"/>
                </a:ext>
              </a:extLst>
            </p:cNvPr>
            <p:cNvSpPr/>
            <p:nvPr/>
          </p:nvSpPr>
          <p:spPr>
            <a:xfrm>
              <a:off x="2581158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E26B478-158D-D445-AFE1-04EDADDA663D}"/>
                </a:ext>
              </a:extLst>
            </p:cNvPr>
            <p:cNvSpPr/>
            <p:nvPr/>
          </p:nvSpPr>
          <p:spPr>
            <a:xfrm>
              <a:off x="3032577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62E0361-E3F2-E645-8CDF-A2CBDB3B5E02}"/>
                </a:ext>
              </a:extLst>
            </p:cNvPr>
            <p:cNvSpPr/>
            <p:nvPr/>
          </p:nvSpPr>
          <p:spPr>
            <a:xfrm>
              <a:off x="3483996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F5E6699-2455-C342-9AC5-31487BC1E6AA}"/>
                </a:ext>
              </a:extLst>
            </p:cNvPr>
            <p:cNvSpPr/>
            <p:nvPr/>
          </p:nvSpPr>
          <p:spPr>
            <a:xfrm>
              <a:off x="3923846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236E037-88AB-4448-9AAB-253C3D84674F}"/>
                </a:ext>
              </a:extLst>
            </p:cNvPr>
            <p:cNvSpPr/>
            <p:nvPr/>
          </p:nvSpPr>
          <p:spPr>
            <a:xfrm>
              <a:off x="4375265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D29CD60-AB8B-ED4F-BD93-DC05653D975B}"/>
                </a:ext>
              </a:extLst>
            </p:cNvPr>
            <p:cNvSpPr/>
            <p:nvPr/>
          </p:nvSpPr>
          <p:spPr>
            <a:xfrm>
              <a:off x="4826684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30E5C62-C773-C347-93A7-103FCDDC9014}"/>
                </a:ext>
              </a:extLst>
            </p:cNvPr>
            <p:cNvSpPr txBox="1"/>
            <p:nvPr/>
          </p:nvSpPr>
          <p:spPr>
            <a:xfrm>
              <a:off x="5318620" y="1504708"/>
              <a:ext cx="821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/>
                <a:t>……</a:t>
              </a:r>
              <a:endParaRPr kumimoji="1" lang="zh-CN" altLang="en-US" sz="2800" b="1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2810060-DD79-4B42-BDFC-E9DAE3FC2F9E}"/>
                </a:ext>
              </a:extLst>
            </p:cNvPr>
            <p:cNvSpPr/>
            <p:nvPr/>
          </p:nvSpPr>
          <p:spPr>
            <a:xfrm>
              <a:off x="6096041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96D2F59-A074-D84F-9E18-ECA7954B4E2A}"/>
                </a:ext>
              </a:extLst>
            </p:cNvPr>
            <p:cNvSpPr/>
            <p:nvPr/>
          </p:nvSpPr>
          <p:spPr>
            <a:xfrm>
              <a:off x="6547460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D5172CB-430F-7C42-8E10-87DA85283616}"/>
                </a:ext>
              </a:extLst>
            </p:cNvPr>
            <p:cNvSpPr/>
            <p:nvPr/>
          </p:nvSpPr>
          <p:spPr>
            <a:xfrm>
              <a:off x="6998879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596C9C7-F832-6F4D-A67A-1B033617B21B}"/>
                </a:ext>
              </a:extLst>
            </p:cNvPr>
            <p:cNvSpPr/>
            <p:nvPr/>
          </p:nvSpPr>
          <p:spPr>
            <a:xfrm>
              <a:off x="7438729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A9324C0-EF46-C24B-A4DD-3DC91C34CC68}"/>
                </a:ext>
              </a:extLst>
            </p:cNvPr>
            <p:cNvSpPr/>
            <p:nvPr/>
          </p:nvSpPr>
          <p:spPr>
            <a:xfrm>
              <a:off x="7890148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944CBE-4AEF-2540-8A17-62C1C27307E9}"/>
                </a:ext>
              </a:extLst>
            </p:cNvPr>
            <p:cNvSpPr/>
            <p:nvPr/>
          </p:nvSpPr>
          <p:spPr>
            <a:xfrm>
              <a:off x="8341567" y="1504708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CB3F08F-76D0-9743-8826-D538D9703362}"/>
                </a:ext>
              </a:extLst>
            </p:cNvPr>
            <p:cNvSpPr/>
            <p:nvPr/>
          </p:nvSpPr>
          <p:spPr>
            <a:xfrm>
              <a:off x="2581158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0CA2E84-0F20-BE49-92C0-E81AB9AEC330}"/>
                </a:ext>
              </a:extLst>
            </p:cNvPr>
            <p:cNvSpPr/>
            <p:nvPr/>
          </p:nvSpPr>
          <p:spPr>
            <a:xfrm>
              <a:off x="3032577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F881FA1-379D-D343-A85D-DC263E2615B8}"/>
                </a:ext>
              </a:extLst>
            </p:cNvPr>
            <p:cNvSpPr/>
            <p:nvPr/>
          </p:nvSpPr>
          <p:spPr>
            <a:xfrm>
              <a:off x="3483996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3F57F91-A485-4244-9554-DD283C765898}"/>
                </a:ext>
              </a:extLst>
            </p:cNvPr>
            <p:cNvSpPr/>
            <p:nvPr/>
          </p:nvSpPr>
          <p:spPr>
            <a:xfrm>
              <a:off x="3923846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8EB82A8-F205-214F-B30B-9332E035CE91}"/>
                </a:ext>
              </a:extLst>
            </p:cNvPr>
            <p:cNvSpPr/>
            <p:nvPr/>
          </p:nvSpPr>
          <p:spPr>
            <a:xfrm>
              <a:off x="4375265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4F147F7-2071-3948-AF5B-73737E5340BB}"/>
                </a:ext>
              </a:extLst>
            </p:cNvPr>
            <p:cNvSpPr/>
            <p:nvPr/>
          </p:nvSpPr>
          <p:spPr>
            <a:xfrm>
              <a:off x="4826684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317F0E3-2579-164E-881E-25CD8F2A7DD6}"/>
                </a:ext>
              </a:extLst>
            </p:cNvPr>
            <p:cNvSpPr txBox="1"/>
            <p:nvPr/>
          </p:nvSpPr>
          <p:spPr>
            <a:xfrm>
              <a:off x="5318620" y="1967695"/>
              <a:ext cx="821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/>
                <a:t>……</a:t>
              </a:r>
              <a:endParaRPr kumimoji="1" lang="zh-CN" altLang="en-US" sz="2800" b="1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A349DA0-173B-2646-9C9E-4FCB96264300}"/>
                </a:ext>
              </a:extLst>
            </p:cNvPr>
            <p:cNvSpPr/>
            <p:nvPr/>
          </p:nvSpPr>
          <p:spPr>
            <a:xfrm>
              <a:off x="6096041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58BD4FF-D590-7345-A455-69209B3AA2EF}"/>
                </a:ext>
              </a:extLst>
            </p:cNvPr>
            <p:cNvSpPr/>
            <p:nvPr/>
          </p:nvSpPr>
          <p:spPr>
            <a:xfrm>
              <a:off x="6547460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4274D39-7661-5443-9880-B09567CA9098}"/>
                </a:ext>
              </a:extLst>
            </p:cNvPr>
            <p:cNvSpPr/>
            <p:nvPr/>
          </p:nvSpPr>
          <p:spPr>
            <a:xfrm>
              <a:off x="6998879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736DC05-5426-A44D-A299-6A57ACD2B8A3}"/>
                </a:ext>
              </a:extLst>
            </p:cNvPr>
            <p:cNvSpPr/>
            <p:nvPr/>
          </p:nvSpPr>
          <p:spPr>
            <a:xfrm>
              <a:off x="7438729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A3E0DEA-66BB-D446-809C-69980623273B}"/>
                </a:ext>
              </a:extLst>
            </p:cNvPr>
            <p:cNvSpPr/>
            <p:nvPr/>
          </p:nvSpPr>
          <p:spPr>
            <a:xfrm>
              <a:off x="7890148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64E371F-381F-3940-9B12-6F08AB3A39E3}"/>
                </a:ext>
              </a:extLst>
            </p:cNvPr>
            <p:cNvSpPr/>
            <p:nvPr/>
          </p:nvSpPr>
          <p:spPr>
            <a:xfrm>
              <a:off x="8341567" y="1967695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924D7E-C9BD-0843-8F1C-44A42FF720A5}"/>
                </a:ext>
              </a:extLst>
            </p:cNvPr>
            <p:cNvSpPr/>
            <p:nvPr/>
          </p:nvSpPr>
          <p:spPr>
            <a:xfrm>
              <a:off x="2581158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B5C54D6-2512-A14D-8EC2-8B45CF32F771}"/>
                </a:ext>
              </a:extLst>
            </p:cNvPr>
            <p:cNvSpPr/>
            <p:nvPr/>
          </p:nvSpPr>
          <p:spPr>
            <a:xfrm>
              <a:off x="3032577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0C5739A-AF91-EC4C-B417-8558B58F5AAB}"/>
                </a:ext>
              </a:extLst>
            </p:cNvPr>
            <p:cNvSpPr/>
            <p:nvPr/>
          </p:nvSpPr>
          <p:spPr>
            <a:xfrm>
              <a:off x="3483996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303ED5E-7522-CF46-A73B-45558E3ACFD3}"/>
                </a:ext>
              </a:extLst>
            </p:cNvPr>
            <p:cNvSpPr/>
            <p:nvPr/>
          </p:nvSpPr>
          <p:spPr>
            <a:xfrm>
              <a:off x="3923846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53A0ACE-504A-8A4C-BBAC-D2D0388E9D1F}"/>
                </a:ext>
              </a:extLst>
            </p:cNvPr>
            <p:cNvSpPr/>
            <p:nvPr/>
          </p:nvSpPr>
          <p:spPr>
            <a:xfrm>
              <a:off x="4375265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AD42AD5-1FDE-AE42-AEF5-73448CC4C7D3}"/>
                </a:ext>
              </a:extLst>
            </p:cNvPr>
            <p:cNvSpPr/>
            <p:nvPr/>
          </p:nvSpPr>
          <p:spPr>
            <a:xfrm>
              <a:off x="4826684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F8C7469-5183-1F40-801D-336808D27D0F}"/>
                </a:ext>
              </a:extLst>
            </p:cNvPr>
            <p:cNvSpPr txBox="1"/>
            <p:nvPr/>
          </p:nvSpPr>
          <p:spPr>
            <a:xfrm>
              <a:off x="5318620" y="2430681"/>
              <a:ext cx="821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/>
                <a:t>……</a:t>
              </a:r>
              <a:endParaRPr kumimoji="1" lang="zh-CN" altLang="en-US" sz="2800" b="1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48151D0-4A79-B849-9AAB-9D37BFD7DC46}"/>
                </a:ext>
              </a:extLst>
            </p:cNvPr>
            <p:cNvSpPr/>
            <p:nvPr/>
          </p:nvSpPr>
          <p:spPr>
            <a:xfrm>
              <a:off x="6096041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EE25483-6602-D140-A27E-7D1A53CC512B}"/>
                </a:ext>
              </a:extLst>
            </p:cNvPr>
            <p:cNvSpPr/>
            <p:nvPr/>
          </p:nvSpPr>
          <p:spPr>
            <a:xfrm>
              <a:off x="6547460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2CD1047-117B-D946-A7C1-6ECD5DFE5D93}"/>
                </a:ext>
              </a:extLst>
            </p:cNvPr>
            <p:cNvSpPr/>
            <p:nvPr/>
          </p:nvSpPr>
          <p:spPr>
            <a:xfrm>
              <a:off x="6998879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BE210B6-BEFF-2344-80AF-FBA296414C0C}"/>
                </a:ext>
              </a:extLst>
            </p:cNvPr>
            <p:cNvSpPr/>
            <p:nvPr/>
          </p:nvSpPr>
          <p:spPr>
            <a:xfrm>
              <a:off x="7438729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F770345-EE33-3F42-B5E8-CD638A48A2F0}"/>
                </a:ext>
              </a:extLst>
            </p:cNvPr>
            <p:cNvSpPr/>
            <p:nvPr/>
          </p:nvSpPr>
          <p:spPr>
            <a:xfrm>
              <a:off x="7890148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7DE35E5-76D4-FB43-AE91-CD21CB5573E2}"/>
                </a:ext>
              </a:extLst>
            </p:cNvPr>
            <p:cNvSpPr/>
            <p:nvPr/>
          </p:nvSpPr>
          <p:spPr>
            <a:xfrm>
              <a:off x="8341567" y="243068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32B032A-37B4-EC4F-973E-688FAF6EE397}"/>
                </a:ext>
              </a:extLst>
            </p:cNvPr>
            <p:cNvSpPr/>
            <p:nvPr/>
          </p:nvSpPr>
          <p:spPr>
            <a:xfrm>
              <a:off x="2581158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1A6EFDD-0829-B344-ABE3-93F9F2845885}"/>
                </a:ext>
              </a:extLst>
            </p:cNvPr>
            <p:cNvSpPr/>
            <p:nvPr/>
          </p:nvSpPr>
          <p:spPr>
            <a:xfrm>
              <a:off x="3032577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623FB72-58A8-6447-8D01-BD282D4FFB84}"/>
                </a:ext>
              </a:extLst>
            </p:cNvPr>
            <p:cNvSpPr/>
            <p:nvPr/>
          </p:nvSpPr>
          <p:spPr>
            <a:xfrm>
              <a:off x="3483996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17AF9CF-ABEE-B844-9916-B9DA04DB378B}"/>
                </a:ext>
              </a:extLst>
            </p:cNvPr>
            <p:cNvSpPr/>
            <p:nvPr/>
          </p:nvSpPr>
          <p:spPr>
            <a:xfrm>
              <a:off x="3923846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95E3AC1-0772-6144-9F47-0C8042B4B37E}"/>
                </a:ext>
              </a:extLst>
            </p:cNvPr>
            <p:cNvSpPr/>
            <p:nvPr/>
          </p:nvSpPr>
          <p:spPr>
            <a:xfrm>
              <a:off x="4375265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6ED1DA3-C838-4D45-A480-3CEDBFCD9CC5}"/>
                </a:ext>
              </a:extLst>
            </p:cNvPr>
            <p:cNvSpPr/>
            <p:nvPr/>
          </p:nvSpPr>
          <p:spPr>
            <a:xfrm>
              <a:off x="4826684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A3E5F6B-4BD3-6140-96E5-E6801D36E17C}"/>
                </a:ext>
              </a:extLst>
            </p:cNvPr>
            <p:cNvSpPr txBox="1"/>
            <p:nvPr/>
          </p:nvSpPr>
          <p:spPr>
            <a:xfrm>
              <a:off x="5318620" y="2907601"/>
              <a:ext cx="821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/>
                <a:t>……</a:t>
              </a:r>
              <a:endParaRPr kumimoji="1" lang="zh-CN" altLang="en-US" sz="2800" b="1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5297438-AD1D-8047-AAEA-57DA3580F02B}"/>
                </a:ext>
              </a:extLst>
            </p:cNvPr>
            <p:cNvSpPr/>
            <p:nvPr/>
          </p:nvSpPr>
          <p:spPr>
            <a:xfrm>
              <a:off x="6096041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C19B125-D3ED-264D-8115-E8D8B6B6D433}"/>
                </a:ext>
              </a:extLst>
            </p:cNvPr>
            <p:cNvSpPr/>
            <p:nvPr/>
          </p:nvSpPr>
          <p:spPr>
            <a:xfrm>
              <a:off x="6547460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0614FF1-C5CB-BB4A-A684-6C9353593BF0}"/>
                </a:ext>
              </a:extLst>
            </p:cNvPr>
            <p:cNvSpPr/>
            <p:nvPr/>
          </p:nvSpPr>
          <p:spPr>
            <a:xfrm>
              <a:off x="6998879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F8A4853-AB00-B040-9E4B-391BEC8371E5}"/>
                </a:ext>
              </a:extLst>
            </p:cNvPr>
            <p:cNvSpPr/>
            <p:nvPr/>
          </p:nvSpPr>
          <p:spPr>
            <a:xfrm>
              <a:off x="7438729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964F475-C46D-6245-81C0-743864C30BF1}"/>
                </a:ext>
              </a:extLst>
            </p:cNvPr>
            <p:cNvSpPr/>
            <p:nvPr/>
          </p:nvSpPr>
          <p:spPr>
            <a:xfrm>
              <a:off x="7890148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6ADE5BE-213C-8B41-B8FB-A2F4DB76AF3F}"/>
                </a:ext>
              </a:extLst>
            </p:cNvPr>
            <p:cNvSpPr/>
            <p:nvPr/>
          </p:nvSpPr>
          <p:spPr>
            <a:xfrm>
              <a:off x="8341567" y="2907601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0C2A854-5737-A249-9F74-195A3407ACEA}"/>
                </a:ext>
              </a:extLst>
            </p:cNvPr>
            <p:cNvSpPr/>
            <p:nvPr/>
          </p:nvSpPr>
          <p:spPr>
            <a:xfrm>
              <a:off x="2581158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830B599-D62F-EB4A-A82D-8CEB29F2CE27}"/>
                </a:ext>
              </a:extLst>
            </p:cNvPr>
            <p:cNvSpPr/>
            <p:nvPr/>
          </p:nvSpPr>
          <p:spPr>
            <a:xfrm>
              <a:off x="3032577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B2CBE47C-1014-A34E-8B7F-F449FCE58FBC}"/>
                </a:ext>
              </a:extLst>
            </p:cNvPr>
            <p:cNvSpPr/>
            <p:nvPr/>
          </p:nvSpPr>
          <p:spPr>
            <a:xfrm>
              <a:off x="3483996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D04C883-5BFA-414D-996D-41C9F18DC0A4}"/>
                </a:ext>
              </a:extLst>
            </p:cNvPr>
            <p:cNvSpPr/>
            <p:nvPr/>
          </p:nvSpPr>
          <p:spPr>
            <a:xfrm>
              <a:off x="3923846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494596C-E65F-EF4D-975D-6121D7A8A22D}"/>
                </a:ext>
              </a:extLst>
            </p:cNvPr>
            <p:cNvSpPr/>
            <p:nvPr/>
          </p:nvSpPr>
          <p:spPr>
            <a:xfrm>
              <a:off x="4375265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DC918D3-58AA-9149-B24B-CA103D2845B9}"/>
                </a:ext>
              </a:extLst>
            </p:cNvPr>
            <p:cNvSpPr/>
            <p:nvPr/>
          </p:nvSpPr>
          <p:spPr>
            <a:xfrm>
              <a:off x="4826684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D2F0D2A-3E51-BE4D-8A38-63610C68E309}"/>
                </a:ext>
              </a:extLst>
            </p:cNvPr>
            <p:cNvSpPr txBox="1"/>
            <p:nvPr/>
          </p:nvSpPr>
          <p:spPr>
            <a:xfrm>
              <a:off x="5318620" y="3370586"/>
              <a:ext cx="8218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b="1" dirty="0"/>
                <a:t>……</a:t>
              </a:r>
              <a:endParaRPr kumimoji="1" lang="zh-CN" altLang="en-US" sz="2800" b="1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242D96B0-8EB9-AD41-A0BE-60D8929866E4}"/>
                </a:ext>
              </a:extLst>
            </p:cNvPr>
            <p:cNvSpPr/>
            <p:nvPr/>
          </p:nvSpPr>
          <p:spPr>
            <a:xfrm>
              <a:off x="6096041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754909E-27D1-8A4A-A255-BCB11E6CD524}"/>
                </a:ext>
              </a:extLst>
            </p:cNvPr>
            <p:cNvSpPr/>
            <p:nvPr/>
          </p:nvSpPr>
          <p:spPr>
            <a:xfrm>
              <a:off x="6547460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00FA761-3BEC-1947-91D5-DBF69F1BF99B}"/>
                </a:ext>
              </a:extLst>
            </p:cNvPr>
            <p:cNvSpPr/>
            <p:nvPr/>
          </p:nvSpPr>
          <p:spPr>
            <a:xfrm>
              <a:off x="6998879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84DEC295-38E4-E74C-9378-7C2D2608ED1E}"/>
                </a:ext>
              </a:extLst>
            </p:cNvPr>
            <p:cNvSpPr/>
            <p:nvPr/>
          </p:nvSpPr>
          <p:spPr>
            <a:xfrm>
              <a:off x="7438729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D67DC3C-674C-5B40-8221-128869AB5BF3}"/>
                </a:ext>
              </a:extLst>
            </p:cNvPr>
            <p:cNvSpPr/>
            <p:nvPr/>
          </p:nvSpPr>
          <p:spPr>
            <a:xfrm>
              <a:off x="7890148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A064E09-05A3-B84E-92AD-6C61D2FE0E9C}"/>
                </a:ext>
              </a:extLst>
            </p:cNvPr>
            <p:cNvSpPr/>
            <p:nvPr/>
          </p:nvSpPr>
          <p:spPr>
            <a:xfrm>
              <a:off x="8341567" y="3370586"/>
              <a:ext cx="462988" cy="4629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C685A9F8-9CBF-CB46-9C35-61CB3650A71F}"/>
                </a:ext>
              </a:extLst>
            </p:cNvPr>
            <p:cNvSpPr/>
            <p:nvPr/>
          </p:nvSpPr>
          <p:spPr>
            <a:xfrm>
              <a:off x="2060295" y="4658812"/>
              <a:ext cx="462988" cy="20255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CE63E64-F7C2-7046-912B-E0AF616EA8C6}"/>
                </a:ext>
              </a:extLst>
            </p:cNvPr>
            <p:cNvSpPr txBox="1"/>
            <p:nvPr/>
          </p:nvSpPr>
          <p:spPr>
            <a:xfrm>
              <a:off x="2696901" y="4588306"/>
              <a:ext cx="143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正样本打分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CB4C865-F111-8E4A-82E6-B34BE6DC9AD1}"/>
                </a:ext>
              </a:extLst>
            </p:cNvPr>
            <p:cNvSpPr/>
            <p:nvPr/>
          </p:nvSpPr>
          <p:spPr>
            <a:xfrm>
              <a:off x="4537345" y="4658812"/>
              <a:ext cx="462988" cy="20255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56F5AA9-689E-E94B-ADE0-0BF8B94058B3}"/>
                </a:ext>
              </a:extLst>
            </p:cNvPr>
            <p:cNvSpPr txBox="1"/>
            <p:nvPr/>
          </p:nvSpPr>
          <p:spPr>
            <a:xfrm>
              <a:off x="5112199" y="4588306"/>
              <a:ext cx="143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负样本打分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403267E3-03A8-F840-A99B-DF69DC30156F}"/>
                </a:ext>
              </a:extLst>
            </p:cNvPr>
            <p:cNvSpPr txBox="1"/>
            <p:nvPr/>
          </p:nvSpPr>
          <p:spPr>
            <a:xfrm rot="16200000">
              <a:off x="1016641" y="2269166"/>
              <a:ext cx="143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Query</a:t>
              </a:r>
              <a:endParaRPr kumimoji="1"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7C34B1CA-06AB-784A-88B7-A777D2A99FCC}"/>
                </a:ext>
              </a:extLst>
            </p:cNvPr>
            <p:cNvSpPr txBox="1"/>
            <p:nvPr/>
          </p:nvSpPr>
          <p:spPr>
            <a:xfrm>
              <a:off x="2048735" y="998710"/>
              <a:ext cx="143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Key</a:t>
              </a:r>
              <a:endParaRPr kumimoji="1"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0A7ED14E-44A5-684F-A691-1AADD9A2B4CE}"/>
                </a:ext>
              </a:extLst>
            </p:cNvPr>
            <p:cNvSpPr txBox="1"/>
            <p:nvPr/>
          </p:nvSpPr>
          <p:spPr>
            <a:xfrm>
              <a:off x="4892274" y="917289"/>
              <a:ext cx="1435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负样本队列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65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250CE2E8-9BD9-9B4C-81E0-C9B3080F442D}"/>
              </a:ext>
            </a:extLst>
          </p:cNvPr>
          <p:cNvGrpSpPr/>
          <p:nvPr/>
        </p:nvGrpSpPr>
        <p:grpSpPr>
          <a:xfrm>
            <a:off x="1943824" y="277947"/>
            <a:ext cx="8366800" cy="6003798"/>
            <a:chOff x="1943824" y="277947"/>
            <a:chExt cx="8366800" cy="600379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4094D7F-1114-5E49-9F76-51EF6C1A9628}"/>
                </a:ext>
              </a:extLst>
            </p:cNvPr>
            <p:cNvSpPr/>
            <p:nvPr/>
          </p:nvSpPr>
          <p:spPr>
            <a:xfrm>
              <a:off x="2474280" y="3192608"/>
              <a:ext cx="827060" cy="4629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C9E36F1-998C-D246-8D7A-D2FCE428EA61}"/>
                </a:ext>
              </a:extLst>
            </p:cNvPr>
            <p:cNvSpPr/>
            <p:nvPr/>
          </p:nvSpPr>
          <p:spPr>
            <a:xfrm>
              <a:off x="2474280" y="3655595"/>
              <a:ext cx="827060" cy="4629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5B01EF2-1FE3-8940-9FED-3771F69BA6F2}"/>
                </a:ext>
              </a:extLst>
            </p:cNvPr>
            <p:cNvSpPr/>
            <p:nvPr/>
          </p:nvSpPr>
          <p:spPr>
            <a:xfrm>
              <a:off x="2474280" y="4118582"/>
              <a:ext cx="827060" cy="4629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3A2C8F-2FCA-DD4C-A335-A0057A2A5405}"/>
                </a:ext>
              </a:extLst>
            </p:cNvPr>
            <p:cNvSpPr/>
            <p:nvPr/>
          </p:nvSpPr>
          <p:spPr>
            <a:xfrm>
              <a:off x="2474280" y="4581569"/>
              <a:ext cx="827060" cy="4629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80E6B3E-FED7-4944-93D6-B4898AC1CF9D}"/>
                </a:ext>
              </a:extLst>
            </p:cNvPr>
            <p:cNvSpPr/>
            <p:nvPr/>
          </p:nvSpPr>
          <p:spPr>
            <a:xfrm>
              <a:off x="2474280" y="1340660"/>
              <a:ext cx="827060" cy="4629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AA4008A-2B01-0742-93E9-8E2555D6F6C0}"/>
                </a:ext>
              </a:extLst>
            </p:cNvPr>
            <p:cNvSpPr/>
            <p:nvPr/>
          </p:nvSpPr>
          <p:spPr>
            <a:xfrm>
              <a:off x="2474280" y="1803647"/>
              <a:ext cx="827060" cy="4629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9A63E0E-84F2-7B49-83ED-0EDA6E802768}"/>
                </a:ext>
              </a:extLst>
            </p:cNvPr>
            <p:cNvSpPr/>
            <p:nvPr/>
          </p:nvSpPr>
          <p:spPr>
            <a:xfrm>
              <a:off x="2474280" y="2266634"/>
              <a:ext cx="827060" cy="4629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F1F5DF-0A8E-AA4B-922A-E13CE83F1CC1}"/>
                </a:ext>
              </a:extLst>
            </p:cNvPr>
            <p:cNvSpPr/>
            <p:nvPr/>
          </p:nvSpPr>
          <p:spPr>
            <a:xfrm>
              <a:off x="2474280" y="2729621"/>
              <a:ext cx="827060" cy="4629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01DD73-56FB-B541-A440-38D606BDC5D4}"/>
                </a:ext>
              </a:extLst>
            </p:cNvPr>
            <p:cNvSpPr txBox="1"/>
            <p:nvPr/>
          </p:nvSpPr>
          <p:spPr>
            <a:xfrm rot="16200000">
              <a:off x="1613287" y="2924948"/>
              <a:ext cx="10611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query</a:t>
              </a:r>
              <a:endParaRPr kumimoji="1" lang="zh-CN" altLang="en-US" sz="2000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BB39B8-0711-C347-8FCD-1B31938AFAA6}"/>
                </a:ext>
              </a:extLst>
            </p:cNvPr>
            <p:cNvSpPr/>
            <p:nvPr/>
          </p:nvSpPr>
          <p:spPr>
            <a:xfrm>
              <a:off x="4728612" y="3192608"/>
              <a:ext cx="827060" cy="462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C4BACEC-244D-5E4F-911C-F31CF26D4FAC}"/>
                </a:ext>
              </a:extLst>
            </p:cNvPr>
            <p:cNvSpPr/>
            <p:nvPr/>
          </p:nvSpPr>
          <p:spPr>
            <a:xfrm>
              <a:off x="4728612" y="3655595"/>
              <a:ext cx="827060" cy="462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8A82532-34C1-0242-8C45-26C8EE24DE77}"/>
                </a:ext>
              </a:extLst>
            </p:cNvPr>
            <p:cNvSpPr/>
            <p:nvPr/>
          </p:nvSpPr>
          <p:spPr>
            <a:xfrm>
              <a:off x="4728612" y="4118582"/>
              <a:ext cx="827060" cy="462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ED5BE5-DB7F-F142-906F-63DA48114975}"/>
                </a:ext>
              </a:extLst>
            </p:cNvPr>
            <p:cNvSpPr/>
            <p:nvPr/>
          </p:nvSpPr>
          <p:spPr>
            <a:xfrm>
              <a:off x="4728612" y="4581569"/>
              <a:ext cx="827060" cy="462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F5A3774-F88F-D044-A295-7F2E49970783}"/>
                </a:ext>
              </a:extLst>
            </p:cNvPr>
            <p:cNvSpPr/>
            <p:nvPr/>
          </p:nvSpPr>
          <p:spPr>
            <a:xfrm>
              <a:off x="4728612" y="1340660"/>
              <a:ext cx="827060" cy="462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FB1CF82-86AB-9B4D-9703-49A43FAF7814}"/>
                </a:ext>
              </a:extLst>
            </p:cNvPr>
            <p:cNvSpPr/>
            <p:nvPr/>
          </p:nvSpPr>
          <p:spPr>
            <a:xfrm>
              <a:off x="4728612" y="1803647"/>
              <a:ext cx="827060" cy="462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FF9650E-8B80-2F4C-9EC3-BEA4D4B01FBC}"/>
                </a:ext>
              </a:extLst>
            </p:cNvPr>
            <p:cNvSpPr/>
            <p:nvPr/>
          </p:nvSpPr>
          <p:spPr>
            <a:xfrm>
              <a:off x="4728612" y="2266634"/>
              <a:ext cx="827060" cy="462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06376DD-9E96-F546-84BE-5675184D00A3}"/>
                </a:ext>
              </a:extLst>
            </p:cNvPr>
            <p:cNvSpPr/>
            <p:nvPr/>
          </p:nvSpPr>
          <p:spPr>
            <a:xfrm>
              <a:off x="4728612" y="2729621"/>
              <a:ext cx="827060" cy="4629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C15A31B-BCAD-A145-8D4D-797F56DAC3F1}"/>
                </a:ext>
              </a:extLst>
            </p:cNvPr>
            <p:cNvSpPr txBox="1"/>
            <p:nvPr/>
          </p:nvSpPr>
          <p:spPr>
            <a:xfrm rot="16200000">
              <a:off x="3867619" y="2924948"/>
              <a:ext cx="10611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b="1" dirty="0"/>
                <a:t>Key</a:t>
              </a:r>
              <a:r>
                <a:rPr kumimoji="1" lang="zh-CN" altLang="en-US" sz="2000" b="1" dirty="0"/>
                <a:t> </a:t>
              </a:r>
              <a:r>
                <a:rPr kumimoji="1" lang="en-US" altLang="zh-CN" sz="2000" b="1" dirty="0"/>
                <a:t>+</a:t>
              </a:r>
              <a:endParaRPr kumimoji="1" lang="zh-CN" altLang="en-US" sz="2000" b="1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C95A3FE-C024-3B49-B096-120D35966C80}"/>
                </a:ext>
              </a:extLst>
            </p:cNvPr>
            <p:cNvSpPr txBox="1"/>
            <p:nvPr/>
          </p:nvSpPr>
          <p:spPr>
            <a:xfrm>
              <a:off x="4632619" y="877673"/>
              <a:ext cx="1463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</a:t>
              </a:r>
              <a:r>
                <a:rPr kumimoji="1" lang="zh-CN" altLang="en-US" dirty="0"/>
                <a:t>维特征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22DCA84-7731-0646-8E5A-08B73E375094}"/>
                </a:ext>
              </a:extLst>
            </p:cNvPr>
            <p:cNvSpPr txBox="1"/>
            <p:nvPr/>
          </p:nvSpPr>
          <p:spPr>
            <a:xfrm>
              <a:off x="2378287" y="877673"/>
              <a:ext cx="1552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C</a:t>
              </a:r>
              <a:r>
                <a:rPr kumimoji="1" lang="zh-CN" altLang="en-US" dirty="0"/>
                <a:t>维特征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F50C606C-3CC1-A844-A475-E01A8DB3FE04}"/>
                </a:ext>
              </a:extLst>
            </p:cNvPr>
            <p:cNvGrpSpPr/>
            <p:nvPr/>
          </p:nvGrpSpPr>
          <p:grpSpPr>
            <a:xfrm>
              <a:off x="2921329" y="5319686"/>
              <a:ext cx="6139544" cy="962059"/>
              <a:chOff x="2921329" y="5319686"/>
              <a:chExt cx="6139544" cy="962059"/>
            </a:xfrm>
          </p:grpSpPr>
          <p:sp>
            <p:nvSpPr>
              <p:cNvPr id="25" name="任意形状 24">
                <a:extLst>
                  <a:ext uri="{FF2B5EF4-FFF2-40B4-BE49-F238E27FC236}">
                    <a16:creationId xmlns:a16="http://schemas.microsoft.com/office/drawing/2014/main" id="{246A2B10-5D5B-BD42-87B4-B4D46625152A}"/>
                  </a:ext>
                </a:extLst>
              </p:cNvPr>
              <p:cNvSpPr/>
              <p:nvPr/>
            </p:nvSpPr>
            <p:spPr>
              <a:xfrm>
                <a:off x="3930732" y="5319686"/>
                <a:ext cx="5130141" cy="962059"/>
              </a:xfrm>
              <a:custGeom>
                <a:avLst/>
                <a:gdLst>
                  <a:gd name="connsiteX0" fmla="*/ 0 w 5712031"/>
                  <a:gd name="connsiteY0" fmla="*/ 59377 h 962059"/>
                  <a:gd name="connsiteX1" fmla="*/ 2731325 w 5712031"/>
                  <a:gd name="connsiteY1" fmla="*/ 961901 h 962059"/>
                  <a:gd name="connsiteX2" fmla="*/ 5712031 w 5712031"/>
                  <a:gd name="connsiteY2" fmla="*/ 0 h 96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12031" h="962059">
                    <a:moveTo>
                      <a:pt x="0" y="59377"/>
                    </a:moveTo>
                    <a:cubicBezTo>
                      <a:pt x="889660" y="515587"/>
                      <a:pt x="1779320" y="971797"/>
                      <a:pt x="2731325" y="961901"/>
                    </a:cubicBezTo>
                    <a:cubicBezTo>
                      <a:pt x="3683330" y="952005"/>
                      <a:pt x="5173683" y="190005"/>
                      <a:pt x="5712031" y="0"/>
                    </a:cubicBezTo>
                  </a:path>
                </a:pathLst>
              </a:custGeom>
              <a:noFill/>
              <a:ln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27" name="直线连接符 26">
                <a:extLst>
                  <a:ext uri="{FF2B5EF4-FFF2-40B4-BE49-F238E27FC236}">
                    <a16:creationId xmlns:a16="http://schemas.microsoft.com/office/drawing/2014/main" id="{5941F916-2EE9-1849-A7AB-62B9B26308E2}"/>
                  </a:ext>
                </a:extLst>
              </p:cNvPr>
              <p:cNvCxnSpPr/>
              <p:nvPr/>
            </p:nvCxnSpPr>
            <p:spPr>
              <a:xfrm>
                <a:off x="2921329" y="5375227"/>
                <a:ext cx="2018806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7B7BF95-8A82-0F42-8ED3-13BFD83117A0}"/>
                </a:ext>
              </a:extLst>
            </p:cNvPr>
            <p:cNvSpPr/>
            <p:nvPr/>
          </p:nvSpPr>
          <p:spPr>
            <a:xfrm>
              <a:off x="8825741" y="3192608"/>
              <a:ext cx="470263" cy="4629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EE98A75-D2B5-B345-BD32-CC7EE466C0A4}"/>
                </a:ext>
              </a:extLst>
            </p:cNvPr>
            <p:cNvSpPr/>
            <p:nvPr/>
          </p:nvSpPr>
          <p:spPr>
            <a:xfrm>
              <a:off x="8825741" y="3655595"/>
              <a:ext cx="470263" cy="4629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1ABA509-2E3F-4E44-A71B-75918EAD0AEF}"/>
                </a:ext>
              </a:extLst>
            </p:cNvPr>
            <p:cNvSpPr/>
            <p:nvPr/>
          </p:nvSpPr>
          <p:spPr>
            <a:xfrm>
              <a:off x="8825741" y="4118582"/>
              <a:ext cx="470263" cy="4629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D547CEC-F692-3A46-B742-4A9F73C3A899}"/>
                </a:ext>
              </a:extLst>
            </p:cNvPr>
            <p:cNvSpPr/>
            <p:nvPr/>
          </p:nvSpPr>
          <p:spPr>
            <a:xfrm>
              <a:off x="8825741" y="4581569"/>
              <a:ext cx="470263" cy="4629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CE1BFE-4C24-3A45-8920-2B00EF500755}"/>
                </a:ext>
              </a:extLst>
            </p:cNvPr>
            <p:cNvSpPr/>
            <p:nvPr/>
          </p:nvSpPr>
          <p:spPr>
            <a:xfrm>
              <a:off x="8825741" y="1340660"/>
              <a:ext cx="470263" cy="4629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7F0E614-47D5-A24C-B192-8ED7344B3B2A}"/>
                </a:ext>
              </a:extLst>
            </p:cNvPr>
            <p:cNvSpPr/>
            <p:nvPr/>
          </p:nvSpPr>
          <p:spPr>
            <a:xfrm>
              <a:off x="8825741" y="1803647"/>
              <a:ext cx="470263" cy="4629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BE4BE9C-49CF-D04B-A94A-7C7B27A99411}"/>
                </a:ext>
              </a:extLst>
            </p:cNvPr>
            <p:cNvSpPr/>
            <p:nvPr/>
          </p:nvSpPr>
          <p:spPr>
            <a:xfrm>
              <a:off x="8825741" y="2266634"/>
              <a:ext cx="470263" cy="4629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DE40A51-0EBD-6F40-B112-68D763047E80}"/>
                </a:ext>
              </a:extLst>
            </p:cNvPr>
            <p:cNvSpPr/>
            <p:nvPr/>
          </p:nvSpPr>
          <p:spPr>
            <a:xfrm>
              <a:off x="8825741" y="2729621"/>
              <a:ext cx="470263" cy="4629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DE0ABF4-2E73-0D44-A81C-5B8D5B6FFC74}"/>
                </a:ext>
              </a:extLst>
            </p:cNvPr>
            <p:cNvSpPr txBox="1"/>
            <p:nvPr/>
          </p:nvSpPr>
          <p:spPr>
            <a:xfrm>
              <a:off x="8548916" y="877673"/>
              <a:ext cx="1761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1</a:t>
              </a:r>
              <a:r>
                <a:rPr kumimoji="1" lang="zh-CN" altLang="en-US" dirty="0"/>
                <a:t>维打分</a:t>
              </a:r>
            </a:p>
          </p:txBody>
        </p: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B14A39D8-5037-E74B-814E-F984A1915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4280" y="318873"/>
              <a:ext cx="863600" cy="55880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B0B280AF-D49E-E24C-AD61-AD6C9AE0A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2619" y="277947"/>
              <a:ext cx="1066800" cy="60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7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7F4DC516-AF89-2F45-A6B6-AE099012A7BC}"/>
              </a:ext>
            </a:extLst>
          </p:cNvPr>
          <p:cNvGrpSpPr/>
          <p:nvPr/>
        </p:nvGrpSpPr>
        <p:grpSpPr>
          <a:xfrm>
            <a:off x="1429012" y="314530"/>
            <a:ext cx="10151360" cy="7625796"/>
            <a:chOff x="1429012" y="314530"/>
            <a:chExt cx="10151360" cy="762579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1DA352D-84D4-E845-8712-2FA53785A355}"/>
                </a:ext>
              </a:extLst>
            </p:cNvPr>
            <p:cNvSpPr/>
            <p:nvPr/>
          </p:nvSpPr>
          <p:spPr>
            <a:xfrm>
              <a:off x="1973210" y="314536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99BDC89-DC00-F441-A4A9-13B0A0EFC78C}"/>
                </a:ext>
              </a:extLst>
            </p:cNvPr>
            <p:cNvSpPr/>
            <p:nvPr/>
          </p:nvSpPr>
          <p:spPr>
            <a:xfrm>
              <a:off x="2436198" y="314535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94E2F03-5E85-E74A-8D4F-98B13A3BC826}"/>
                </a:ext>
              </a:extLst>
            </p:cNvPr>
            <p:cNvSpPr/>
            <p:nvPr/>
          </p:nvSpPr>
          <p:spPr>
            <a:xfrm>
              <a:off x="2899186" y="314534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47C7269-9963-844B-AAFE-7DD93DE551F2}"/>
                </a:ext>
              </a:extLst>
            </p:cNvPr>
            <p:cNvSpPr/>
            <p:nvPr/>
          </p:nvSpPr>
          <p:spPr>
            <a:xfrm>
              <a:off x="3362174" y="314534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DC7E863-99A7-CD41-ACA8-42D702210F7B}"/>
                </a:ext>
              </a:extLst>
            </p:cNvPr>
            <p:cNvSpPr/>
            <p:nvPr/>
          </p:nvSpPr>
          <p:spPr>
            <a:xfrm>
              <a:off x="3825162" y="314533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3B2A56B-461D-634C-8102-927B9FAD8240}"/>
                </a:ext>
              </a:extLst>
            </p:cNvPr>
            <p:cNvSpPr/>
            <p:nvPr/>
          </p:nvSpPr>
          <p:spPr>
            <a:xfrm>
              <a:off x="4288150" y="314532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A7BACF4-F662-E04C-9944-282C29DCB41E}"/>
                </a:ext>
              </a:extLst>
            </p:cNvPr>
            <p:cNvSpPr/>
            <p:nvPr/>
          </p:nvSpPr>
          <p:spPr>
            <a:xfrm>
              <a:off x="4760511" y="314534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E92C00-CE34-6043-B773-1C5CD4FA3752}"/>
                </a:ext>
              </a:extLst>
            </p:cNvPr>
            <p:cNvSpPr/>
            <p:nvPr/>
          </p:nvSpPr>
          <p:spPr>
            <a:xfrm>
              <a:off x="5223499" y="314533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8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1ED0202-C881-3C4D-A2C8-418227353408}"/>
                </a:ext>
              </a:extLst>
            </p:cNvPr>
            <p:cNvSpPr/>
            <p:nvPr/>
          </p:nvSpPr>
          <p:spPr>
            <a:xfrm>
              <a:off x="5686487" y="314532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9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6B110DF-32CF-234B-BDB9-A56B7A5E2D39}"/>
                </a:ext>
              </a:extLst>
            </p:cNvPr>
            <p:cNvSpPr/>
            <p:nvPr/>
          </p:nvSpPr>
          <p:spPr>
            <a:xfrm>
              <a:off x="6149475" y="314532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EAE762A-1ACE-4F4D-AAC8-38D99B5B6CC9}"/>
                </a:ext>
              </a:extLst>
            </p:cNvPr>
            <p:cNvSpPr/>
            <p:nvPr/>
          </p:nvSpPr>
          <p:spPr>
            <a:xfrm>
              <a:off x="6612463" y="314531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8CB8E8D-4D5F-3340-BADC-CBC66F0FA33D}"/>
                </a:ext>
              </a:extLst>
            </p:cNvPr>
            <p:cNvSpPr/>
            <p:nvPr/>
          </p:nvSpPr>
          <p:spPr>
            <a:xfrm>
              <a:off x="7075451" y="314530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下箭头 14">
              <a:extLst>
                <a:ext uri="{FF2B5EF4-FFF2-40B4-BE49-F238E27FC236}">
                  <a16:creationId xmlns:a16="http://schemas.microsoft.com/office/drawing/2014/main" id="{0721B658-0197-8D4B-A1B3-5DF6EFA5B6EB}"/>
                </a:ext>
              </a:extLst>
            </p:cNvPr>
            <p:cNvSpPr/>
            <p:nvPr/>
          </p:nvSpPr>
          <p:spPr>
            <a:xfrm>
              <a:off x="4391219" y="1059542"/>
              <a:ext cx="738584" cy="1179286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D501846-6CD7-3745-94B1-B875E27E502F}"/>
                </a:ext>
              </a:extLst>
            </p:cNvPr>
            <p:cNvSpPr txBox="1"/>
            <p:nvPr/>
          </p:nvSpPr>
          <p:spPr>
            <a:xfrm>
              <a:off x="2667692" y="1418352"/>
              <a:ext cx="1620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shuffle</a:t>
              </a:r>
              <a:endParaRPr kumimoji="1" lang="zh-CN" altLang="en-US" sz="2400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EA0DF7-ECB5-5443-8D2E-4EFA1EC764C6}"/>
                </a:ext>
              </a:extLst>
            </p:cNvPr>
            <p:cNvSpPr/>
            <p:nvPr/>
          </p:nvSpPr>
          <p:spPr>
            <a:xfrm>
              <a:off x="1973210" y="2416674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A5DA863-AED7-C14C-B539-B85B99BED918}"/>
                </a:ext>
              </a:extLst>
            </p:cNvPr>
            <p:cNvSpPr/>
            <p:nvPr/>
          </p:nvSpPr>
          <p:spPr>
            <a:xfrm>
              <a:off x="2436198" y="2416673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D5F7D86-8279-E34A-9BD0-9C54B9323084}"/>
                </a:ext>
              </a:extLst>
            </p:cNvPr>
            <p:cNvSpPr/>
            <p:nvPr/>
          </p:nvSpPr>
          <p:spPr>
            <a:xfrm>
              <a:off x="2899186" y="2416672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6C5461A-7F69-1744-BA98-89EEAD8760E7}"/>
                </a:ext>
              </a:extLst>
            </p:cNvPr>
            <p:cNvSpPr/>
            <p:nvPr/>
          </p:nvSpPr>
          <p:spPr>
            <a:xfrm>
              <a:off x="3362174" y="2416672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2321FA-18BE-E041-BF3D-5C47ACB4DB9F}"/>
                </a:ext>
              </a:extLst>
            </p:cNvPr>
            <p:cNvSpPr/>
            <p:nvPr/>
          </p:nvSpPr>
          <p:spPr>
            <a:xfrm>
              <a:off x="3825162" y="2416671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10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EC1CC3F-39AA-284F-9202-C2D100B61439}"/>
                </a:ext>
              </a:extLst>
            </p:cNvPr>
            <p:cNvSpPr/>
            <p:nvPr/>
          </p:nvSpPr>
          <p:spPr>
            <a:xfrm>
              <a:off x="4288150" y="2416670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933F234-F1AB-3A48-80F5-7834369A1614}"/>
                </a:ext>
              </a:extLst>
            </p:cNvPr>
            <p:cNvSpPr/>
            <p:nvPr/>
          </p:nvSpPr>
          <p:spPr>
            <a:xfrm>
              <a:off x="4760511" y="2416672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8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E4A83CC-69FD-6A46-A1D5-7493F27B81EE}"/>
                </a:ext>
              </a:extLst>
            </p:cNvPr>
            <p:cNvSpPr/>
            <p:nvPr/>
          </p:nvSpPr>
          <p:spPr>
            <a:xfrm>
              <a:off x="5223499" y="2416671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7756E43-88EE-C344-A775-43FAA6FC9877}"/>
                </a:ext>
              </a:extLst>
            </p:cNvPr>
            <p:cNvSpPr/>
            <p:nvPr/>
          </p:nvSpPr>
          <p:spPr>
            <a:xfrm>
              <a:off x="5686487" y="2416670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F1DE558-CA0D-BB45-A202-B3A64D176944}"/>
                </a:ext>
              </a:extLst>
            </p:cNvPr>
            <p:cNvSpPr/>
            <p:nvPr/>
          </p:nvSpPr>
          <p:spPr>
            <a:xfrm>
              <a:off x="6149475" y="2416670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C210EFC-7F27-4245-B479-2AC2C08228CF}"/>
                </a:ext>
              </a:extLst>
            </p:cNvPr>
            <p:cNvSpPr/>
            <p:nvPr/>
          </p:nvSpPr>
          <p:spPr>
            <a:xfrm>
              <a:off x="6612463" y="2416669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9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88F7845-563F-DC4E-AFE8-9AB48E275F64}"/>
                </a:ext>
              </a:extLst>
            </p:cNvPr>
            <p:cNvSpPr/>
            <p:nvPr/>
          </p:nvSpPr>
          <p:spPr>
            <a:xfrm>
              <a:off x="7075451" y="2416668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04B4DC9-891C-C24D-A7E6-696669C71E80}"/>
                </a:ext>
              </a:extLst>
            </p:cNvPr>
            <p:cNvSpPr txBox="1"/>
            <p:nvPr/>
          </p:nvSpPr>
          <p:spPr>
            <a:xfrm>
              <a:off x="7582891" y="2294218"/>
              <a:ext cx="39974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 err="1"/>
                <a:t>unshuffle_idx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=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[4,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7,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3,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11,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10,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1,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8,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2,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5,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6,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9,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12]</a:t>
              </a:r>
              <a:endParaRPr kumimoji="1" lang="zh-CN" altLang="en-US" sz="2000" dirty="0"/>
            </a:p>
          </p:txBody>
        </p:sp>
        <p:sp>
          <p:nvSpPr>
            <p:cNvPr id="33" name="下箭头 32">
              <a:extLst>
                <a:ext uri="{FF2B5EF4-FFF2-40B4-BE49-F238E27FC236}">
                  <a16:creationId xmlns:a16="http://schemas.microsoft.com/office/drawing/2014/main" id="{AB668399-3C3D-8640-8009-064FCF3A4221}"/>
                </a:ext>
              </a:extLst>
            </p:cNvPr>
            <p:cNvSpPr/>
            <p:nvPr/>
          </p:nvSpPr>
          <p:spPr>
            <a:xfrm>
              <a:off x="2992882" y="3127828"/>
              <a:ext cx="462988" cy="89262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999E8EF-867F-224C-80C3-F82393916184}"/>
                </a:ext>
              </a:extLst>
            </p:cNvPr>
            <p:cNvSpPr txBox="1"/>
            <p:nvPr/>
          </p:nvSpPr>
          <p:spPr>
            <a:xfrm>
              <a:off x="1429012" y="3198167"/>
              <a:ext cx="1620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GPU#1</a:t>
              </a:r>
              <a:endParaRPr kumimoji="1" lang="zh-CN" altLang="en-US" sz="2400" dirty="0"/>
            </a:p>
          </p:txBody>
        </p:sp>
        <p:sp>
          <p:nvSpPr>
            <p:cNvPr id="35" name="下箭头 34">
              <a:extLst>
                <a:ext uri="{FF2B5EF4-FFF2-40B4-BE49-F238E27FC236}">
                  <a16:creationId xmlns:a16="http://schemas.microsoft.com/office/drawing/2014/main" id="{3488AF38-121D-9D4F-8478-4A53159FD33D}"/>
                </a:ext>
              </a:extLst>
            </p:cNvPr>
            <p:cNvSpPr/>
            <p:nvPr/>
          </p:nvSpPr>
          <p:spPr>
            <a:xfrm>
              <a:off x="6053927" y="3127828"/>
              <a:ext cx="462988" cy="892629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67BAA95-CC2A-BC42-A81E-5414376A1E99}"/>
                </a:ext>
              </a:extLst>
            </p:cNvPr>
            <p:cNvSpPr txBox="1"/>
            <p:nvPr/>
          </p:nvSpPr>
          <p:spPr>
            <a:xfrm>
              <a:off x="6612463" y="3185481"/>
              <a:ext cx="1620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GPU#2</a:t>
              </a:r>
              <a:endParaRPr kumimoji="1" lang="zh-CN" altLang="en-US" sz="24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314E9F2-5E82-844B-A195-4EA2DE2753A5}"/>
                </a:ext>
              </a:extLst>
            </p:cNvPr>
            <p:cNvSpPr/>
            <p:nvPr/>
          </p:nvSpPr>
          <p:spPr>
            <a:xfrm>
              <a:off x="2295742" y="4078110"/>
              <a:ext cx="1851952" cy="7837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Encoder</a:t>
              </a:r>
              <a:endPara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下箭头 38">
              <a:extLst>
                <a:ext uri="{FF2B5EF4-FFF2-40B4-BE49-F238E27FC236}">
                  <a16:creationId xmlns:a16="http://schemas.microsoft.com/office/drawing/2014/main" id="{0AD95471-BCCD-C542-88DF-BA4288191412}"/>
                </a:ext>
              </a:extLst>
            </p:cNvPr>
            <p:cNvSpPr/>
            <p:nvPr/>
          </p:nvSpPr>
          <p:spPr>
            <a:xfrm>
              <a:off x="2990224" y="4928218"/>
              <a:ext cx="462988" cy="892629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415B41FA-8814-9D40-BB68-5CB2F3B3E17E}"/>
                </a:ext>
              </a:extLst>
            </p:cNvPr>
            <p:cNvSpPr/>
            <p:nvPr/>
          </p:nvSpPr>
          <p:spPr>
            <a:xfrm>
              <a:off x="5359445" y="4078109"/>
              <a:ext cx="1851952" cy="7837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Encoder</a:t>
              </a:r>
              <a:endParaRPr kumimoji="1"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下箭头 40">
              <a:extLst>
                <a:ext uri="{FF2B5EF4-FFF2-40B4-BE49-F238E27FC236}">
                  <a16:creationId xmlns:a16="http://schemas.microsoft.com/office/drawing/2014/main" id="{1DF27020-46CA-6A44-B3CF-EC4BE7B0C54B}"/>
                </a:ext>
              </a:extLst>
            </p:cNvPr>
            <p:cNvSpPr/>
            <p:nvPr/>
          </p:nvSpPr>
          <p:spPr>
            <a:xfrm>
              <a:off x="6061655" y="4919532"/>
              <a:ext cx="462988" cy="892629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D2F03F2-2F1F-4F4E-BC4E-0D4C0B814E1B}"/>
                </a:ext>
              </a:extLst>
            </p:cNvPr>
            <p:cNvSpPr/>
            <p:nvPr/>
          </p:nvSpPr>
          <p:spPr>
            <a:xfrm>
              <a:off x="1973210" y="5887186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DE5D57C-9E12-1147-8830-54B52F48BD4D}"/>
                </a:ext>
              </a:extLst>
            </p:cNvPr>
            <p:cNvSpPr/>
            <p:nvPr/>
          </p:nvSpPr>
          <p:spPr>
            <a:xfrm>
              <a:off x="2436198" y="5887185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AA53E30-4635-0D47-92A9-C1E8D2B0217B}"/>
                </a:ext>
              </a:extLst>
            </p:cNvPr>
            <p:cNvSpPr/>
            <p:nvPr/>
          </p:nvSpPr>
          <p:spPr>
            <a:xfrm>
              <a:off x="2899186" y="5887184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4F581E2-C3AE-494A-A0D1-1792C4D60751}"/>
                </a:ext>
              </a:extLst>
            </p:cNvPr>
            <p:cNvSpPr/>
            <p:nvPr/>
          </p:nvSpPr>
          <p:spPr>
            <a:xfrm>
              <a:off x="3362174" y="5887184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E11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E53067E-B6FB-9D41-9744-D4AE4CA6CAF7}"/>
                </a:ext>
              </a:extLst>
            </p:cNvPr>
            <p:cNvSpPr/>
            <p:nvPr/>
          </p:nvSpPr>
          <p:spPr>
            <a:xfrm>
              <a:off x="3825162" y="5887183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E10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D588C91-556A-E942-9F93-06434031212A}"/>
                </a:ext>
              </a:extLst>
            </p:cNvPr>
            <p:cNvSpPr/>
            <p:nvPr/>
          </p:nvSpPr>
          <p:spPr>
            <a:xfrm>
              <a:off x="4288150" y="5887182"/>
              <a:ext cx="462988" cy="4629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DDE11FD-F956-CF4D-B0CB-211301D4F256}"/>
                </a:ext>
              </a:extLst>
            </p:cNvPr>
            <p:cNvSpPr/>
            <p:nvPr/>
          </p:nvSpPr>
          <p:spPr>
            <a:xfrm>
              <a:off x="4760511" y="5887184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E8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9481D73-A06F-9C4A-A513-AE6C20282756}"/>
                </a:ext>
              </a:extLst>
            </p:cNvPr>
            <p:cNvSpPr/>
            <p:nvPr/>
          </p:nvSpPr>
          <p:spPr>
            <a:xfrm>
              <a:off x="5223499" y="5887183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5FBC2BA-043E-4E4D-B44D-F5D34AD292DD}"/>
                </a:ext>
              </a:extLst>
            </p:cNvPr>
            <p:cNvSpPr/>
            <p:nvPr/>
          </p:nvSpPr>
          <p:spPr>
            <a:xfrm>
              <a:off x="5686487" y="5887182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BEAE825-A1E3-334A-B187-BD94D3AE2CB3}"/>
                </a:ext>
              </a:extLst>
            </p:cNvPr>
            <p:cNvSpPr/>
            <p:nvPr/>
          </p:nvSpPr>
          <p:spPr>
            <a:xfrm>
              <a:off x="6149475" y="5887182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259A567-676D-734B-A3D5-C2A5F5A7FD83}"/>
                </a:ext>
              </a:extLst>
            </p:cNvPr>
            <p:cNvSpPr/>
            <p:nvPr/>
          </p:nvSpPr>
          <p:spPr>
            <a:xfrm>
              <a:off x="6612463" y="5887181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E9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41334277-331D-A342-B750-259519EA1D9A}"/>
                </a:ext>
              </a:extLst>
            </p:cNvPr>
            <p:cNvSpPr/>
            <p:nvPr/>
          </p:nvSpPr>
          <p:spPr>
            <a:xfrm>
              <a:off x="7075451" y="5887180"/>
              <a:ext cx="462988" cy="4629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E12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下箭头 53">
              <a:extLst>
                <a:ext uri="{FF2B5EF4-FFF2-40B4-BE49-F238E27FC236}">
                  <a16:creationId xmlns:a16="http://schemas.microsoft.com/office/drawing/2014/main" id="{3759B012-FAE0-BE4F-B531-394354714079}"/>
                </a:ext>
              </a:extLst>
            </p:cNvPr>
            <p:cNvSpPr/>
            <p:nvPr/>
          </p:nvSpPr>
          <p:spPr>
            <a:xfrm>
              <a:off x="4381846" y="6532002"/>
              <a:ext cx="738584" cy="855769"/>
            </a:xfrm>
            <a:prstGeom prst="downArrow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任意形状 55">
              <a:extLst>
                <a:ext uri="{FF2B5EF4-FFF2-40B4-BE49-F238E27FC236}">
                  <a16:creationId xmlns:a16="http://schemas.microsoft.com/office/drawing/2014/main" id="{172DEC06-D82F-5A44-A0B6-5ECA707A7910}"/>
                </a:ext>
              </a:extLst>
            </p:cNvPr>
            <p:cNvSpPr/>
            <p:nvPr/>
          </p:nvSpPr>
          <p:spPr>
            <a:xfrm>
              <a:off x="5283200" y="2844800"/>
              <a:ext cx="4763911" cy="4020457"/>
            </a:xfrm>
            <a:custGeom>
              <a:avLst/>
              <a:gdLst>
                <a:gd name="connsiteX0" fmla="*/ 4325257 w 4763911"/>
                <a:gd name="connsiteY0" fmla="*/ 0 h 4020457"/>
                <a:gd name="connsiteX1" fmla="*/ 4354286 w 4763911"/>
                <a:gd name="connsiteY1" fmla="*/ 3309257 h 4020457"/>
                <a:gd name="connsiteX2" fmla="*/ 0 w 4763911"/>
                <a:gd name="connsiteY2" fmla="*/ 4020457 h 4020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3911" h="4020457">
                  <a:moveTo>
                    <a:pt x="4325257" y="0"/>
                  </a:moveTo>
                  <a:cubicBezTo>
                    <a:pt x="4700209" y="1319590"/>
                    <a:pt x="5075162" y="2639181"/>
                    <a:pt x="4354286" y="3309257"/>
                  </a:cubicBezTo>
                  <a:cubicBezTo>
                    <a:pt x="3633410" y="3979333"/>
                    <a:pt x="1816705" y="3999895"/>
                    <a:pt x="0" y="4020457"/>
                  </a:cubicBezTo>
                </a:path>
              </a:pathLst>
            </a:custGeom>
            <a:noFill/>
            <a:ln w="25400"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BD6E5CB8-B0CD-8848-A9F2-D8BC53410CC6}"/>
                </a:ext>
              </a:extLst>
            </p:cNvPr>
            <p:cNvSpPr txBox="1"/>
            <p:nvPr/>
          </p:nvSpPr>
          <p:spPr>
            <a:xfrm>
              <a:off x="2436198" y="6627167"/>
              <a:ext cx="1620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/>
                <a:t>unshuffle</a:t>
              </a:r>
              <a:endParaRPr kumimoji="1" lang="zh-CN" altLang="en-US" sz="2400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5D4A0770-ACBD-AB48-A104-9A2FD0DDBA8D}"/>
                </a:ext>
              </a:extLst>
            </p:cNvPr>
            <p:cNvSpPr/>
            <p:nvPr/>
          </p:nvSpPr>
          <p:spPr>
            <a:xfrm>
              <a:off x="1973210" y="7477339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E1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95CBD30-3911-0C41-9363-C3F2B110EA14}"/>
                </a:ext>
              </a:extLst>
            </p:cNvPr>
            <p:cNvSpPr/>
            <p:nvPr/>
          </p:nvSpPr>
          <p:spPr>
            <a:xfrm>
              <a:off x="2436198" y="7477338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E2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E27828B-A290-344F-BA3B-0A53F89DEB5C}"/>
                </a:ext>
              </a:extLst>
            </p:cNvPr>
            <p:cNvSpPr/>
            <p:nvPr/>
          </p:nvSpPr>
          <p:spPr>
            <a:xfrm>
              <a:off x="2899186" y="7477337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E3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BC40A2F-641C-C747-80D9-F9738EAF0563}"/>
                </a:ext>
              </a:extLst>
            </p:cNvPr>
            <p:cNvSpPr/>
            <p:nvPr/>
          </p:nvSpPr>
          <p:spPr>
            <a:xfrm>
              <a:off x="3362174" y="7477337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E4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3C4B337-C58A-0F40-8D83-54B3598D8E82}"/>
                </a:ext>
              </a:extLst>
            </p:cNvPr>
            <p:cNvSpPr/>
            <p:nvPr/>
          </p:nvSpPr>
          <p:spPr>
            <a:xfrm>
              <a:off x="3825162" y="7477336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E5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0F6FFBF-DCF8-0243-A2D0-30C94F050263}"/>
                </a:ext>
              </a:extLst>
            </p:cNvPr>
            <p:cNvSpPr/>
            <p:nvPr/>
          </p:nvSpPr>
          <p:spPr>
            <a:xfrm>
              <a:off x="4288150" y="7477335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E6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58B0120-F820-CA42-AD20-B99948238D00}"/>
                </a:ext>
              </a:extLst>
            </p:cNvPr>
            <p:cNvSpPr/>
            <p:nvPr/>
          </p:nvSpPr>
          <p:spPr>
            <a:xfrm>
              <a:off x="4760511" y="7477337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E7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2897A8BE-BCEF-044A-A5C6-06D683956242}"/>
                </a:ext>
              </a:extLst>
            </p:cNvPr>
            <p:cNvSpPr/>
            <p:nvPr/>
          </p:nvSpPr>
          <p:spPr>
            <a:xfrm>
              <a:off x="5223499" y="7477336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E8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2A5A31F-58E9-4740-8934-C9F8C84AF471}"/>
                </a:ext>
              </a:extLst>
            </p:cNvPr>
            <p:cNvSpPr/>
            <p:nvPr/>
          </p:nvSpPr>
          <p:spPr>
            <a:xfrm>
              <a:off x="5686487" y="7477335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E9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157176C-B5A6-BC41-A438-227EB70B68A3}"/>
                </a:ext>
              </a:extLst>
            </p:cNvPr>
            <p:cNvSpPr/>
            <p:nvPr/>
          </p:nvSpPr>
          <p:spPr>
            <a:xfrm>
              <a:off x="6149475" y="7477335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E10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31455DA-8B76-574F-9C19-535E3D75BACA}"/>
                </a:ext>
              </a:extLst>
            </p:cNvPr>
            <p:cNvSpPr/>
            <p:nvPr/>
          </p:nvSpPr>
          <p:spPr>
            <a:xfrm>
              <a:off x="6612463" y="7477334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E11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6E64C15-0547-F14E-AD5A-5A985FD1894D}"/>
                </a:ext>
              </a:extLst>
            </p:cNvPr>
            <p:cNvSpPr/>
            <p:nvPr/>
          </p:nvSpPr>
          <p:spPr>
            <a:xfrm>
              <a:off x="7075451" y="7477333"/>
              <a:ext cx="462988" cy="4629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E12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85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EEEE5EE9-BBB0-6642-B609-D78BB8ED3D74}"/>
              </a:ext>
            </a:extLst>
          </p:cNvPr>
          <p:cNvGrpSpPr/>
          <p:nvPr/>
        </p:nvGrpSpPr>
        <p:grpSpPr>
          <a:xfrm>
            <a:off x="-391885" y="-2905088"/>
            <a:ext cx="12227308" cy="9683188"/>
            <a:chOff x="-391885" y="-2905088"/>
            <a:chExt cx="12227308" cy="968318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1665508-0F11-EC49-A1D5-8810D4A55F55}"/>
                </a:ext>
              </a:extLst>
            </p:cNvPr>
            <p:cNvSpPr/>
            <p:nvPr/>
          </p:nvSpPr>
          <p:spPr>
            <a:xfrm>
              <a:off x="2699327" y="-1271688"/>
              <a:ext cx="5306028" cy="4535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F1A8FD-3497-5242-9FE2-2099C173C516}"/>
                </a:ext>
              </a:extLst>
            </p:cNvPr>
            <p:cNvSpPr/>
            <p:nvPr/>
          </p:nvSpPr>
          <p:spPr>
            <a:xfrm>
              <a:off x="2699327" y="-818153"/>
              <a:ext cx="5306028" cy="4535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ADC82B2-7E9A-0B4E-BC0B-579D9DD093AA}"/>
                </a:ext>
              </a:extLst>
            </p:cNvPr>
            <p:cNvSpPr/>
            <p:nvPr/>
          </p:nvSpPr>
          <p:spPr>
            <a:xfrm>
              <a:off x="2699327" y="-364618"/>
              <a:ext cx="5306028" cy="4535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32CA309-02C1-5A45-AF31-2B741DE69E39}"/>
                </a:ext>
              </a:extLst>
            </p:cNvPr>
            <p:cNvSpPr/>
            <p:nvPr/>
          </p:nvSpPr>
          <p:spPr>
            <a:xfrm>
              <a:off x="2699327" y="88917"/>
              <a:ext cx="5306028" cy="4535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DA5D0B-8CFC-564C-875D-E72F84163CE4}"/>
                </a:ext>
              </a:extLst>
            </p:cNvPr>
            <p:cNvSpPr/>
            <p:nvPr/>
          </p:nvSpPr>
          <p:spPr>
            <a:xfrm>
              <a:off x="2699327" y="494899"/>
              <a:ext cx="5306028" cy="4535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9ED478-5038-7E4D-8BCB-BFC6F688B2FA}"/>
                </a:ext>
              </a:extLst>
            </p:cNvPr>
            <p:cNvSpPr txBox="1"/>
            <p:nvPr/>
          </p:nvSpPr>
          <p:spPr>
            <a:xfrm>
              <a:off x="4896395" y="1254487"/>
              <a:ext cx="21031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400" b="1" dirty="0"/>
                <a:t>……</a:t>
              </a:r>
              <a:endParaRPr kumimoji="1" lang="zh-CN" altLang="en-US" sz="4400" b="1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CC0349A-A41A-E045-88EE-AE94C12D72AB}"/>
                </a:ext>
              </a:extLst>
            </p:cNvPr>
            <p:cNvSpPr/>
            <p:nvPr/>
          </p:nvSpPr>
          <p:spPr>
            <a:xfrm>
              <a:off x="2699327" y="2068395"/>
              <a:ext cx="5306028" cy="4535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2209EB7-3AC0-0F45-B825-BEBCD1932E44}"/>
                </a:ext>
              </a:extLst>
            </p:cNvPr>
            <p:cNvSpPr/>
            <p:nvPr/>
          </p:nvSpPr>
          <p:spPr>
            <a:xfrm>
              <a:off x="2699327" y="2521930"/>
              <a:ext cx="5306028" cy="4535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B3E27DC-F839-8945-862E-D82448938FDC}"/>
                </a:ext>
              </a:extLst>
            </p:cNvPr>
            <p:cNvSpPr/>
            <p:nvPr/>
          </p:nvSpPr>
          <p:spPr>
            <a:xfrm>
              <a:off x="2699327" y="2975465"/>
              <a:ext cx="5306028" cy="4535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9E72A18-9631-644C-9208-0B77CE5D94E7}"/>
                </a:ext>
              </a:extLst>
            </p:cNvPr>
            <p:cNvSpPr/>
            <p:nvPr/>
          </p:nvSpPr>
          <p:spPr>
            <a:xfrm>
              <a:off x="2699327" y="3429000"/>
              <a:ext cx="5306028" cy="4535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4340DDC-98F3-F344-9FE5-691B7C5C6B4A}"/>
                </a:ext>
              </a:extLst>
            </p:cNvPr>
            <p:cNvSpPr/>
            <p:nvPr/>
          </p:nvSpPr>
          <p:spPr>
            <a:xfrm>
              <a:off x="2699327" y="3834982"/>
              <a:ext cx="5306028" cy="45353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98C14BDD-23F9-9845-A076-0C8389219CD4}"/>
                </a:ext>
              </a:extLst>
            </p:cNvPr>
            <p:cNvSpPr/>
            <p:nvPr/>
          </p:nvSpPr>
          <p:spPr>
            <a:xfrm>
              <a:off x="1635035" y="-1271688"/>
              <a:ext cx="579120" cy="5560205"/>
            </a:xfrm>
            <a:prstGeom prst="leftBrace">
              <a:avLst>
                <a:gd name="adj1" fmla="val 76754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1DD9262-A014-854D-9741-A64FC6E6C1FA}"/>
                </a:ext>
              </a:extLst>
            </p:cNvPr>
            <p:cNvSpPr txBox="1"/>
            <p:nvPr/>
          </p:nvSpPr>
          <p:spPr>
            <a:xfrm>
              <a:off x="-391885" y="1100598"/>
              <a:ext cx="20269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memory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bank</a:t>
              </a:r>
              <a:r>
                <a:rPr kumimoji="1" lang="zh-CN" altLang="en-US" dirty="0"/>
                <a:t>的大小，取决于样本数量，比如</a:t>
              </a:r>
              <a:r>
                <a:rPr kumimoji="1" lang="en-US" altLang="zh-CN" dirty="0"/>
                <a:t>10000</a:t>
              </a:r>
              <a:endParaRPr kumimoji="1"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327D30C-B259-8542-9C25-940B33BAC50B}"/>
                </a:ext>
              </a:extLst>
            </p:cNvPr>
            <p:cNvSpPr txBox="1"/>
            <p:nvPr/>
          </p:nvSpPr>
          <p:spPr>
            <a:xfrm>
              <a:off x="4338881" y="-2905088"/>
              <a:ext cx="2026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嵌入特征的维度，比如</a:t>
              </a:r>
              <a:r>
                <a:rPr kumimoji="1" lang="en-US" altLang="zh-CN" dirty="0"/>
                <a:t>128</a:t>
              </a:r>
              <a:endParaRPr kumimoji="1" lang="zh-CN" altLang="en-US" dirty="0"/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7BD8A561-1D37-DE43-BE77-A9B1EE7B39C1}"/>
                </a:ext>
              </a:extLst>
            </p:cNvPr>
            <p:cNvSpPr/>
            <p:nvPr/>
          </p:nvSpPr>
          <p:spPr>
            <a:xfrm rot="5400000">
              <a:off x="5062782" y="-4539395"/>
              <a:ext cx="579120" cy="5306030"/>
            </a:xfrm>
            <a:prstGeom prst="leftBrace">
              <a:avLst>
                <a:gd name="adj1" fmla="val 76754"/>
                <a:gd name="adj2" fmla="val 50000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E1D0BA8C-4F06-2749-AE58-4B1FEF518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4155" y="2530947"/>
              <a:ext cx="457200" cy="4318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5675F77A-B33D-8145-B7DC-0BE5209B4331}"/>
                    </a:ext>
                  </a:extLst>
                </p:cNvPr>
                <p:cNvSpPr txBox="1"/>
                <p:nvPr/>
              </p:nvSpPr>
              <p:spPr>
                <a:xfrm>
                  <a:off x="3951515" y="2562181"/>
                  <a:ext cx="57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5675F77A-B33D-8145-B7DC-0BE5209B4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515" y="2562181"/>
                  <a:ext cx="5791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8E2768B0-BBD2-8941-BDFD-1643E408BD9E}"/>
                    </a:ext>
                  </a:extLst>
                </p:cNvPr>
                <p:cNvSpPr txBox="1"/>
                <p:nvPr/>
              </p:nvSpPr>
              <p:spPr>
                <a:xfrm>
                  <a:off x="3951515" y="4180"/>
                  <a:ext cx="579120" cy="3990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8E2768B0-BBD2-8941-BDFD-1643E408B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515" y="4180"/>
                  <a:ext cx="579120" cy="399084"/>
                </a:xfrm>
                <a:prstGeom prst="rect">
                  <a:avLst/>
                </a:prstGeom>
                <a:blipFill>
                  <a:blip r:embed="rId4"/>
                  <a:stretch>
                    <a:fillRect b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09B2ABDB-C35A-E844-ACA3-351A7B0DD963}"/>
                    </a:ext>
                  </a:extLst>
                </p:cNvPr>
                <p:cNvSpPr txBox="1"/>
                <p:nvPr/>
              </p:nvSpPr>
              <p:spPr>
                <a:xfrm>
                  <a:off x="3951515" y="-772810"/>
                  <a:ext cx="579120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09B2ABDB-C35A-E844-ACA3-351A7B0DD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515" y="-772810"/>
                  <a:ext cx="5791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188500CF-BB8A-484B-822C-B6640CF5E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7946" y="4765517"/>
              <a:ext cx="8862751" cy="2012583"/>
            </a:xfrm>
            <a:prstGeom prst="rect">
              <a:avLst/>
            </a:prstGeom>
          </p:spPr>
        </p:pic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335FDDD-53C9-0641-9609-2DE4C4512F7E}"/>
                </a:ext>
              </a:extLst>
            </p:cNvPr>
            <p:cNvSpPr/>
            <p:nvPr/>
          </p:nvSpPr>
          <p:spPr>
            <a:xfrm>
              <a:off x="5151897" y="5197561"/>
              <a:ext cx="2427808" cy="5194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任意形状 60">
              <a:extLst>
                <a:ext uri="{FF2B5EF4-FFF2-40B4-BE49-F238E27FC236}">
                  <a16:creationId xmlns:a16="http://schemas.microsoft.com/office/drawing/2014/main" id="{A4858475-AAE3-724D-9BDB-A0B7CA36899C}"/>
                </a:ext>
              </a:extLst>
            </p:cNvPr>
            <p:cNvSpPr/>
            <p:nvPr/>
          </p:nvSpPr>
          <p:spPr>
            <a:xfrm>
              <a:off x="7718156" y="2712203"/>
              <a:ext cx="1430574" cy="2758699"/>
            </a:xfrm>
            <a:custGeom>
              <a:avLst/>
              <a:gdLst>
                <a:gd name="connsiteX0" fmla="*/ 371959 w 1430574"/>
                <a:gd name="connsiteY0" fmla="*/ 0 h 2758699"/>
                <a:gd name="connsiteX1" fmla="*/ 1425844 w 1430574"/>
                <a:gd name="connsiteY1" fmla="*/ 1658319 h 2758699"/>
                <a:gd name="connsiteX2" fmla="*/ 0 w 1430574"/>
                <a:gd name="connsiteY2" fmla="*/ 2758699 h 275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0574" h="2758699">
                  <a:moveTo>
                    <a:pt x="371959" y="0"/>
                  </a:moveTo>
                  <a:cubicBezTo>
                    <a:pt x="929898" y="599268"/>
                    <a:pt x="1487837" y="1198536"/>
                    <a:pt x="1425844" y="1658319"/>
                  </a:cubicBezTo>
                  <a:cubicBezTo>
                    <a:pt x="1363851" y="2118102"/>
                    <a:pt x="681925" y="2438400"/>
                    <a:pt x="0" y="275869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B7FFB02-1AE4-B443-979A-391EA2732A6D}"/>
                </a:ext>
              </a:extLst>
            </p:cNvPr>
            <p:cNvSpPr/>
            <p:nvPr/>
          </p:nvSpPr>
          <p:spPr>
            <a:xfrm>
              <a:off x="5352341" y="5845302"/>
              <a:ext cx="4535578" cy="605952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任意形状 62">
              <a:extLst>
                <a:ext uri="{FF2B5EF4-FFF2-40B4-BE49-F238E27FC236}">
                  <a16:creationId xmlns:a16="http://schemas.microsoft.com/office/drawing/2014/main" id="{4ED716E5-B787-7A4E-B51E-F66BCF6AEBDF}"/>
                </a:ext>
              </a:extLst>
            </p:cNvPr>
            <p:cNvSpPr/>
            <p:nvPr/>
          </p:nvSpPr>
          <p:spPr>
            <a:xfrm>
              <a:off x="8121112" y="278969"/>
              <a:ext cx="2791745" cy="5610387"/>
            </a:xfrm>
            <a:custGeom>
              <a:avLst/>
              <a:gdLst>
                <a:gd name="connsiteX0" fmla="*/ 0 w 2791745"/>
                <a:gd name="connsiteY0" fmla="*/ 0 h 5610387"/>
                <a:gd name="connsiteX1" fmla="*/ 2696705 w 2791745"/>
                <a:gd name="connsiteY1" fmla="*/ 4045058 h 5610387"/>
                <a:gd name="connsiteX2" fmla="*/ 1921790 w 2791745"/>
                <a:gd name="connsiteY2" fmla="*/ 5610387 h 561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1745" h="5610387">
                  <a:moveTo>
                    <a:pt x="0" y="0"/>
                  </a:moveTo>
                  <a:cubicBezTo>
                    <a:pt x="1188203" y="1554997"/>
                    <a:pt x="2376407" y="3109994"/>
                    <a:pt x="2696705" y="4045058"/>
                  </a:cubicBezTo>
                  <a:cubicBezTo>
                    <a:pt x="3017003" y="4980123"/>
                    <a:pt x="2469396" y="5295255"/>
                    <a:pt x="1921790" y="5610387"/>
                  </a:cubicBezTo>
                </a:path>
              </a:pathLst>
            </a:custGeom>
            <a:noFill/>
            <a:ln w="38100"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任意形状 63">
              <a:extLst>
                <a:ext uri="{FF2B5EF4-FFF2-40B4-BE49-F238E27FC236}">
                  <a16:creationId xmlns:a16="http://schemas.microsoft.com/office/drawing/2014/main" id="{78ABBF37-9E68-6E4C-AA80-CE1B973A1F58}"/>
                </a:ext>
              </a:extLst>
            </p:cNvPr>
            <p:cNvSpPr/>
            <p:nvPr/>
          </p:nvSpPr>
          <p:spPr>
            <a:xfrm>
              <a:off x="8198603" y="-604434"/>
              <a:ext cx="3636820" cy="6478292"/>
            </a:xfrm>
            <a:custGeom>
              <a:avLst/>
              <a:gdLst>
                <a:gd name="connsiteX0" fmla="*/ 0 w 3636820"/>
                <a:gd name="connsiteY0" fmla="*/ 0 h 6478292"/>
                <a:gd name="connsiteX1" fmla="*/ 3580109 w 3636820"/>
                <a:gd name="connsiteY1" fmla="*/ 4401519 h 6478292"/>
                <a:gd name="connsiteX2" fmla="*/ 1859797 w 3636820"/>
                <a:gd name="connsiteY2" fmla="*/ 6478292 h 6478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6820" h="6478292">
                  <a:moveTo>
                    <a:pt x="0" y="0"/>
                  </a:moveTo>
                  <a:cubicBezTo>
                    <a:pt x="1635071" y="1660902"/>
                    <a:pt x="3270143" y="3321804"/>
                    <a:pt x="3580109" y="4401519"/>
                  </a:cubicBezTo>
                  <a:cubicBezTo>
                    <a:pt x="3890075" y="5481234"/>
                    <a:pt x="2874936" y="5979763"/>
                    <a:pt x="1859797" y="6478292"/>
                  </a:cubicBezTo>
                </a:path>
              </a:pathLst>
            </a:custGeom>
            <a:noFill/>
            <a:ln w="38100">
              <a:prstDash val="dash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879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16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32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93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154</Words>
  <Application>Microsoft Macintosh PowerPoint</Application>
  <PresentationFormat>宽屏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2021-08-31T08:42:22Z</dcterms:created>
  <dcterms:modified xsi:type="dcterms:W3CDTF">2021-09-01T06:52:38Z</dcterms:modified>
</cp:coreProperties>
</file>