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B84F-FA72-1F12-7702-78BBC53B0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A90B73-216B-C484-76B6-CBAD9AEA6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1AE0-2B54-68F7-83CA-CCF5198F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C2903-5694-CE68-FB64-1CF6EAAA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8F3B4-83DB-6F6D-ACAD-D61B920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E58C-2500-5C86-6012-4AE34BB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6BF46-A071-D9EF-41B5-7CAD615D3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26275-22E5-200C-6466-4C687C50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A9715-09B3-4C54-33F8-4DC3A48F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3D974-5381-1223-CC5D-9DDC2062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4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1BA71-9F7F-38DF-8F72-CD81497D5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1E8435-C183-9921-227A-D387FA25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672DF-C68B-A0EF-60E8-D3D6807C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81E8E-46D4-8EE0-A348-0E01BF80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63978-F6BA-A71D-D070-8A17C90D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29A4-6E36-093F-DB18-9E1ADDB2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28628-883F-7428-07E3-778EA777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77722-6348-9431-31BD-679D073B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8B85-5380-C23B-E9B6-58EEB58F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5A5A4-E02B-855B-7721-DA86DCE2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6ED87-3580-5B93-D43C-E60BD2AC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81ACA-1FC0-1964-97DC-AB2F9D68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02CF0-F618-1560-C534-57C70084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A99E5-A202-0D8B-B790-6E0A7E0A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06FA4-E3EB-1A7F-1A5C-24801EB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E179A-F357-4FD2-8640-99C38934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05EED-935C-89BE-0A06-0BD89F0F9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840DD-ACC8-C7BB-B12E-8E99975D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EBB83E-DB20-98D4-575A-F3E764CE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B18A1-EFC2-D8EA-A4D4-772C1700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371BA-49B7-8004-A8B6-AE17E45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8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345B9-7E13-7822-FB21-D68F6E9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F3E3B-6A67-35D9-ED9D-630C7880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D79D01-4730-A987-1208-763CAD6B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9E75E8-CB71-1F5A-C37D-02AC2AE77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EAB8D-E7FD-8356-97D0-760A21E21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1B1F7A-6CB6-0122-305B-CC8BC10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4B832C-E0E0-A5B2-9ACA-FB9A7FB9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33AD92-EDE1-EF7D-6293-640B8AF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D01D1-64E7-D067-4B53-4F3DD5D4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FA7C1-109F-AD55-7F14-AE942061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41A628-A2D3-ECDE-539A-C5BEDC78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8A690-A020-AB11-2505-6C00EEAD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3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7DDDE-B0AD-93A1-FBAA-C2ADF794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FFE0B-E4BD-9211-BE0E-4BA7335B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45D06-35AD-0E8E-7E10-BEAB22F9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7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2CC8-FD26-847A-6F3C-90A16774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B07B2-7676-F958-4E13-7790D2C3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CE052-D8D6-0A98-9DAD-17F5E05A5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3C401-1048-3920-FE6D-C7BFC41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CA453-354A-3708-EE51-C0ADC80A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3D351-0FBB-8D57-C30D-C317E45D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3BB22-6995-853F-8401-7AEE07EE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9AAFF4-1FE1-7A8F-6976-6D90E2A5D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B038E-7FC5-9439-2811-A0F7C61F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7C589-2921-844D-747D-E75997D6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A07C4-38A5-1013-BC16-F96FB18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3D710-87F7-CB29-C4C0-873A3C64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8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2FCAA-1989-34C7-2B95-2ABB95BE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AC0DB-4181-E33F-28D3-C059002C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D689F-A116-4DC6-7307-1FD279421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C5A4-CB84-4086-9BEE-451521972DC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9D7E6-43DF-E814-ED20-F474E699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DE552-1010-DB11-9E71-3D49AC1CE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6FCA-AA90-419D-8653-752CC2AD9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B1032B0-90F3-541F-8F42-D5C1A05EC819}"/>
              </a:ext>
            </a:extLst>
          </p:cNvPr>
          <p:cNvGrpSpPr/>
          <p:nvPr/>
        </p:nvGrpSpPr>
        <p:grpSpPr>
          <a:xfrm>
            <a:off x="-999989" y="1549339"/>
            <a:ext cx="13191989" cy="2185073"/>
            <a:chOff x="-999989" y="1549339"/>
            <a:chExt cx="13191989" cy="218507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BBE12E7-72C2-7636-153C-14104ACE9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99989" y="1549339"/>
              <a:ext cx="6162675" cy="16668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24CEF6-440E-8B9E-5CB5-782B2D13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9325" y="1549339"/>
              <a:ext cx="6162675" cy="156394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3D705AE-E123-B784-4902-043426ECF1A0}"/>
                </a:ext>
              </a:extLst>
            </p:cNvPr>
            <p:cNvSpPr txBox="1"/>
            <p:nvPr/>
          </p:nvSpPr>
          <p:spPr>
            <a:xfrm>
              <a:off x="2081348" y="3365080"/>
              <a:ext cx="73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1909C39-38B2-67C2-3450-887F7B4C990A}"/>
                </a:ext>
              </a:extLst>
            </p:cNvPr>
            <p:cNvSpPr txBox="1"/>
            <p:nvPr/>
          </p:nvSpPr>
          <p:spPr>
            <a:xfrm>
              <a:off x="8991852" y="3365080"/>
              <a:ext cx="731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7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2</cp:revision>
  <dcterms:created xsi:type="dcterms:W3CDTF">2023-03-21T15:12:54Z</dcterms:created>
  <dcterms:modified xsi:type="dcterms:W3CDTF">2023-03-21T15:49:47Z</dcterms:modified>
</cp:coreProperties>
</file>