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7EDB-FA38-4127-8C98-C740B961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C0A1E2-17B3-40E4-B57A-E047FF746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DA652-BA67-41D1-816C-D87C236A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F4BBF-F070-4F5E-A092-AD1056BA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CA7CF-0F2C-497F-8B14-DCF5D596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9C3C3-EA8A-4C55-8A83-33D68D79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157FA-2874-4A8C-B887-DEDCD0DE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5775B-DDA9-4D81-BAAF-D849C525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295C7-0B3B-47C0-8B7E-F475653B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E326A-2145-482F-ABE8-4890C454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4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8A180-7699-4795-8B0C-AD817E977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68C0D-CB89-434F-ACC4-5270DFFE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63A40-6245-409C-8161-BC84C9D1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93A9E-D402-4F5A-8C33-A98AB5EF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E0B9B-4C78-40E7-9F58-846F19D1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D5FEF-6440-47D4-A570-CCB54AD2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964DE-96A2-4F1F-8FCE-27F7FD36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730A-D009-4DFF-8A37-E539D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8B0BF-4C04-4B52-BA65-90BE514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E9780-FF46-4A3F-ADAF-5CA5CF43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5C917-01EC-4D6C-B9C6-C5303402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046C0-3814-4362-9149-F5429B27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0754F-0585-4CBE-86DE-EC1161BD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FDFD9-ECA5-4753-B0E7-8BD59FDD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12107-07C2-4638-AD43-A36A47B3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1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CB71-EB1A-4732-9523-8DC2822A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9F3D7-BEAE-4527-B741-BC2FDCF6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AD950-B637-46CA-8B35-7F8B755C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296D-E774-4FA0-A634-AC824891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22F17-32F5-44F8-85FB-FFDF2D7B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08DB2-4EE0-4F52-8286-B280DF6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E413-0960-44B2-B40F-049A5AD3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DCB04-2A8E-47CC-A030-C2F891A8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268DC-C683-489B-8E4C-D7D19CF7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E48CCA-8BD3-436D-AF8A-96EA7AAE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8E68D-EEB8-467F-B203-154887FE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4AFCD-530D-4C16-81C1-EFE53E53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1AF9EE-2EAE-46D5-A28A-077A25D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6546C5-B76C-4E32-AED3-287C24B4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64DAC-C727-4490-8F76-D97CFC99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D4758-2F40-4070-B9A1-80AF378F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A597F-DEBE-40C5-AEA5-A6BBE3F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B3082-454E-492B-95BC-F86D07E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BFC5B-CDB5-499D-9349-16FB8383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DB995-8019-4CEC-A5CE-65CCD0C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AF68D-18B3-4635-A418-EA2323E0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96183-3A55-478F-AB46-7E818902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1A565-E320-4B36-8908-0E299DF2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B6562-F540-4147-9349-1467E930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1A245-50C4-4A3C-BD65-D06918D2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0961B-E9DA-48F0-B9E7-7B5B6CB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C4993-48DC-45F8-814F-8BFF6F1D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7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ECC7-744A-42E7-8A64-698CC429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D361FD-4C77-468A-A0D7-1DDD3C9CF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1B236-8620-44FF-9425-438654DF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4B2B2-0A97-4DDD-89B2-213DD2FC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5F0A7-925D-4554-BABB-5535695F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03C4F-1CA4-4D91-B5C5-C564C67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7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548AAE-8786-416D-A051-5DF2D27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08FFE-F985-4BF2-A2B7-8DA37D27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53E29-E261-4073-A76B-C6370DF7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2418-4580-4E23-A80E-2AC1137F7F07}" type="datetimeFigureOut">
              <a:rPr lang="zh-CN" altLang="en-US" smtClean="0"/>
              <a:t>2020/8/28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36273-D118-4D90-BC76-C1C924343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C5F78-BC90-4D08-89F5-EAF026D36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B367FDB-DEA7-443E-A6BE-0BCDE34E2C39}"/>
              </a:ext>
            </a:extLst>
          </p:cNvPr>
          <p:cNvGrpSpPr/>
          <p:nvPr/>
        </p:nvGrpSpPr>
        <p:grpSpPr>
          <a:xfrm>
            <a:off x="3226836" y="0"/>
            <a:ext cx="5738327" cy="6858000"/>
            <a:chOff x="3226836" y="0"/>
            <a:chExt cx="573832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25C33E-9033-4B9A-A4D9-A5ADF4E3D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836" y="0"/>
              <a:ext cx="5738327" cy="6858000"/>
            </a:xfrm>
            <a:prstGeom prst="rect">
              <a:avLst/>
            </a:prstGeom>
          </p:spPr>
        </p:pic>
        <p:sp>
          <p:nvSpPr>
            <p:cNvPr id="6" name="箭头: 上弧形 5">
              <a:extLst>
                <a:ext uri="{FF2B5EF4-FFF2-40B4-BE49-F238E27FC236}">
                  <a16:creationId xmlns:a16="http://schemas.microsoft.com/office/drawing/2014/main" id="{341A93E2-7C36-4816-AE9A-82F02A9F5656}"/>
                </a:ext>
              </a:extLst>
            </p:cNvPr>
            <p:cNvSpPr/>
            <p:nvPr/>
          </p:nvSpPr>
          <p:spPr>
            <a:xfrm rot="18476745">
              <a:off x="7413092" y="1626598"/>
              <a:ext cx="1215517" cy="79022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C740D3-4FD9-4277-BBA3-EC4187B5B0C1}"/>
                </a:ext>
              </a:extLst>
            </p:cNvPr>
            <p:cNvSpPr txBox="1"/>
            <p:nvPr/>
          </p:nvSpPr>
          <p:spPr>
            <a:xfrm>
              <a:off x="6965244" y="2957689"/>
              <a:ext cx="19999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手臂或者手腕的自我旋转，只涉及到了一个自由度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48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3</cp:revision>
  <dcterms:created xsi:type="dcterms:W3CDTF">2020-08-28T03:06:48Z</dcterms:created>
  <dcterms:modified xsi:type="dcterms:W3CDTF">2020-08-28T07:51:04Z</dcterms:modified>
</cp:coreProperties>
</file>